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7225625dc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19aa6956d4a98"/>
  </p:sldMasterIdLst>
  <p:sldIdLst>
    <p:sldId xmlns:r="http://schemas.openxmlformats.org/officeDocument/2006/relationships" id="256" r:id="Ra8de99568a3144e9"/>
    <p:sldId xmlns:r="http://schemas.openxmlformats.org/officeDocument/2006/relationships" id="257" r:id="R57ba45446aa84f41"/>
    <p:sldId xmlns:r="http://schemas.openxmlformats.org/officeDocument/2006/relationships" id="258" r:id="Rf7c4b2fc6ca4433d"/>
    <p:sldId xmlns:r="http://schemas.openxmlformats.org/officeDocument/2006/relationships" id="259" r:id="R92967a5b7d3947b0"/>
    <p:sldId xmlns:r="http://schemas.openxmlformats.org/officeDocument/2006/relationships" id="260" r:id="R5696dd64cea6497b"/>
    <p:sldId xmlns:r="http://schemas.openxmlformats.org/officeDocument/2006/relationships" id="261" r:id="R74d6b7151ce2484f"/>
    <p:sldId xmlns:r="http://schemas.openxmlformats.org/officeDocument/2006/relationships" id="262" r:id="R040ad3bb54b1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19aa6956d4a98" /><Relationship Type="http://schemas.openxmlformats.org/officeDocument/2006/relationships/slide" Target="/ppt/slides/slide1.xml" Id="Ra8de99568a3144e9" /><Relationship Type="http://schemas.openxmlformats.org/officeDocument/2006/relationships/slide" Target="/ppt/slides/slide2.xml" Id="R57ba45446aa84f41" /><Relationship Type="http://schemas.openxmlformats.org/officeDocument/2006/relationships/slide" Target="/ppt/slides/slide3.xml" Id="Rf7c4b2fc6ca4433d" /><Relationship Type="http://schemas.openxmlformats.org/officeDocument/2006/relationships/slide" Target="/ppt/slides/slide4.xml" Id="R92967a5b7d3947b0" /><Relationship Type="http://schemas.openxmlformats.org/officeDocument/2006/relationships/slide" Target="/ppt/slides/slide5.xml" Id="R5696dd64cea6497b" /><Relationship Type="http://schemas.openxmlformats.org/officeDocument/2006/relationships/slide" Target="/ppt/slides/slide6.xml" Id="R74d6b7151ce2484f" /><Relationship Type="http://schemas.openxmlformats.org/officeDocument/2006/relationships/slide" Target="/ppt/slides/slide7.xml" Id="R040ad3bb54b1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60b69d249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3b4cbd0e4298" /><Relationship Type="http://schemas.openxmlformats.org/officeDocument/2006/relationships/theme" Target="/ppt/slideMasters/theme/theme1.xml" Id="R387f4d5accbd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63b4cbd0e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c60484f26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cf4facd5e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8154f914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a82ee9c6a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bdab7e3b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b886c5adf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f3b92f59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LØYNINGSVÅGEN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LØYNINGSVÅGEN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78 246 784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79 972 199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MONG LØYNING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