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7e6f4d16445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a544d41064059"/>
  </p:sldMasterIdLst>
  <p:sldIdLst>
    <p:sldId xmlns:r="http://schemas.openxmlformats.org/officeDocument/2006/relationships" id="256" r:id="R80e58575fee74a18"/>
    <p:sldId xmlns:r="http://schemas.openxmlformats.org/officeDocument/2006/relationships" id="257" r:id="R5b6a3f9a000640f4"/>
    <p:sldId xmlns:r="http://schemas.openxmlformats.org/officeDocument/2006/relationships" id="258" r:id="R70e5fb9cceef426b"/>
    <p:sldId xmlns:r="http://schemas.openxmlformats.org/officeDocument/2006/relationships" id="259" r:id="R0d148463d062437b"/>
    <p:sldId xmlns:r="http://schemas.openxmlformats.org/officeDocument/2006/relationships" id="260" r:id="R2724e9bee89c4385"/>
    <p:sldId xmlns:r="http://schemas.openxmlformats.org/officeDocument/2006/relationships" id="261" r:id="Rd4f87616ef61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a544d41064059" /><Relationship Type="http://schemas.openxmlformats.org/officeDocument/2006/relationships/slide" Target="/ppt/slides/slide1.xml" Id="R80e58575fee74a18" /><Relationship Type="http://schemas.openxmlformats.org/officeDocument/2006/relationships/slide" Target="/ppt/slides/slide2.xml" Id="R5b6a3f9a000640f4" /><Relationship Type="http://schemas.openxmlformats.org/officeDocument/2006/relationships/slide" Target="/ppt/slides/slide3.xml" Id="R70e5fb9cceef426b" /><Relationship Type="http://schemas.openxmlformats.org/officeDocument/2006/relationships/slide" Target="/ppt/slides/slide4.xml" Id="R0d148463d062437b" /><Relationship Type="http://schemas.openxmlformats.org/officeDocument/2006/relationships/slide" Target="/ppt/slides/slide5.xml" Id="R2724e9bee89c4385" /><Relationship Type="http://schemas.openxmlformats.org/officeDocument/2006/relationships/slide" Target="/ppt/slides/slide6.xml" Id="Rd4f87616ef61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dc58b54c941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4be3be6b448ad" /><Relationship Type="http://schemas.openxmlformats.org/officeDocument/2006/relationships/theme" Target="/ppt/slideMasters/theme/theme1.xml" Id="R5632ab211fe2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24be3be6b4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e9522a45a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606dd102c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40f4b843b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922c61b50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9414ae3654d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074ed5464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REBEKKA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REBEKKA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REBEKKA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REBEKKA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REBEKKA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80 913 962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82 804 593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REBEKKA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Kråkefjellveien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925 803 561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REBEKKA AS</a:t>
            </a:r>
          </a:p>
        </p:txBody>
      </p:sp>
    </p:spTree>
  </p:cSld>
  <p:clrMapOvr>
    <a:masterClrMapping xmlns:a="http://schemas.openxmlformats.org/drawingml/2006/main"/>
  </p:clrMapOvr>
</p:sld>
</file>