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65b0c8c07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1f64e68b547a3"/>
  </p:sldMasterIdLst>
  <p:sldIdLst>
    <p:sldId xmlns:r="http://schemas.openxmlformats.org/officeDocument/2006/relationships" id="256" r:id="Re359815abc294f94"/>
    <p:sldId xmlns:r="http://schemas.openxmlformats.org/officeDocument/2006/relationships" id="257" r:id="R975dd5bcbd274bd1"/>
    <p:sldId xmlns:r="http://schemas.openxmlformats.org/officeDocument/2006/relationships" id="258" r:id="Rdb1944bff8f543d1"/>
    <p:sldId xmlns:r="http://schemas.openxmlformats.org/officeDocument/2006/relationships" id="259" r:id="Ra1ab649cfa9f4186"/>
    <p:sldId xmlns:r="http://schemas.openxmlformats.org/officeDocument/2006/relationships" id="260" r:id="R230ca1436b7d41ed"/>
    <p:sldId xmlns:r="http://schemas.openxmlformats.org/officeDocument/2006/relationships" id="261" r:id="Rc33256deac574e73"/>
    <p:sldId xmlns:r="http://schemas.openxmlformats.org/officeDocument/2006/relationships" id="262" r:id="Rd10cae1f6a36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1f64e68b547a3" /><Relationship Type="http://schemas.openxmlformats.org/officeDocument/2006/relationships/slide" Target="/ppt/slides/slide1.xml" Id="Re359815abc294f94" /><Relationship Type="http://schemas.openxmlformats.org/officeDocument/2006/relationships/slide" Target="/ppt/slides/slide2.xml" Id="R975dd5bcbd274bd1" /><Relationship Type="http://schemas.openxmlformats.org/officeDocument/2006/relationships/slide" Target="/ppt/slides/slide3.xml" Id="Rdb1944bff8f543d1" /><Relationship Type="http://schemas.openxmlformats.org/officeDocument/2006/relationships/slide" Target="/ppt/slides/slide4.xml" Id="Ra1ab649cfa9f4186" /><Relationship Type="http://schemas.openxmlformats.org/officeDocument/2006/relationships/slide" Target="/ppt/slides/slide5.xml" Id="R230ca1436b7d41ed" /><Relationship Type="http://schemas.openxmlformats.org/officeDocument/2006/relationships/slide" Target="/ppt/slides/slide6.xml" Id="Rc33256deac574e73" /><Relationship Type="http://schemas.openxmlformats.org/officeDocument/2006/relationships/slide" Target="/ppt/slides/slide7.xml" Id="Rd10cae1f6a36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cbb952e7f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221842824991" /><Relationship Type="http://schemas.openxmlformats.org/officeDocument/2006/relationships/theme" Target="/ppt/slideMasters/theme/theme1.xml" Id="R9cc1f2f325eb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722184282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6fd8c60c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3adb8af4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9d5af700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b4722c33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9de0fdb18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e803f4358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420c48e3f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ESOP AS ble etablert [år] og holder til i Halsnøy Kloster.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21 198 151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23 824 491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SØRSTRØMMEN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Endre Sørstrømmen, Aslaksberget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5455 Halsnøy Kloster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