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6857b71d9a49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e0c7ff09bb475f"/>
  </p:sldMasterIdLst>
  <p:sldIdLst>
    <p:sldId xmlns:r="http://schemas.openxmlformats.org/officeDocument/2006/relationships" id="256" r:id="R848f30df0e5a476d"/>
    <p:sldId xmlns:r="http://schemas.openxmlformats.org/officeDocument/2006/relationships" id="257" r:id="Rd9b6c889ce574d88"/>
    <p:sldId xmlns:r="http://schemas.openxmlformats.org/officeDocument/2006/relationships" id="258" r:id="R85ec2f0be6f54fc0"/>
    <p:sldId xmlns:r="http://schemas.openxmlformats.org/officeDocument/2006/relationships" id="259" r:id="R8520fe917a874335"/>
    <p:sldId xmlns:r="http://schemas.openxmlformats.org/officeDocument/2006/relationships" id="260" r:id="Rfdb4bd2824c84d96"/>
    <p:sldId xmlns:r="http://schemas.openxmlformats.org/officeDocument/2006/relationships" id="261" r:id="Rab98708f5a37448e"/>
    <p:sldId xmlns:r="http://schemas.openxmlformats.org/officeDocument/2006/relationships" id="262" r:id="R68007a1b06dc44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e0c7ff09bb475f" /><Relationship Type="http://schemas.openxmlformats.org/officeDocument/2006/relationships/slide" Target="/ppt/slides/slide1.xml" Id="R848f30df0e5a476d" /><Relationship Type="http://schemas.openxmlformats.org/officeDocument/2006/relationships/slide" Target="/ppt/slides/slide2.xml" Id="Rd9b6c889ce574d88" /><Relationship Type="http://schemas.openxmlformats.org/officeDocument/2006/relationships/slide" Target="/ppt/slides/slide3.xml" Id="R85ec2f0be6f54fc0" /><Relationship Type="http://schemas.openxmlformats.org/officeDocument/2006/relationships/slide" Target="/ppt/slides/slide4.xml" Id="R8520fe917a874335" /><Relationship Type="http://schemas.openxmlformats.org/officeDocument/2006/relationships/slide" Target="/ppt/slides/slide5.xml" Id="Rfdb4bd2824c84d96" /><Relationship Type="http://schemas.openxmlformats.org/officeDocument/2006/relationships/slide" Target="/ppt/slides/slide6.xml" Id="Rab98708f5a37448e" /><Relationship Type="http://schemas.openxmlformats.org/officeDocument/2006/relationships/slide" Target="/ppt/slides/slide7.xml" Id="R68007a1b06dc44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62c9cc37d94e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3ae1162cd4458" /><Relationship Type="http://schemas.openxmlformats.org/officeDocument/2006/relationships/theme" Target="/ppt/slideMasters/theme/theme1.xml" Id="R7f87dcba0a574b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43ae1162cd44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ba17cd2df4b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47c519fc245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9aee5935a47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6dd333e714e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82d2273df44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45333244f4a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b5c00ccfa4a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VRKK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VRKK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−1 279 326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−1 633 552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5 423 034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VISHAL KUMAR SARNA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Økernveien 197A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925 805 742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VRKK HOLDING AS</a:t>
            </a:r>
          </a:p>
        </p:txBody>
      </p:sp>
    </p:spTree>
  </p:cSld>
  <p:clrMapOvr>
    <a:masterClrMapping xmlns:a="http://schemas.openxmlformats.org/drawingml/2006/main"/>
  </p:clrMapOvr>
</p:sld>
</file>