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6a39c53c3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05db670884942"/>
  </p:sldMasterIdLst>
  <p:sldIdLst>
    <p:sldId xmlns:r="http://schemas.openxmlformats.org/officeDocument/2006/relationships" id="256" r:id="R993781d24ac3405a"/>
    <p:sldId xmlns:r="http://schemas.openxmlformats.org/officeDocument/2006/relationships" id="257" r:id="R3d0f1038350c4e27"/>
    <p:sldId xmlns:r="http://schemas.openxmlformats.org/officeDocument/2006/relationships" id="258" r:id="R999ca7ff6ea648bc"/>
    <p:sldId xmlns:r="http://schemas.openxmlformats.org/officeDocument/2006/relationships" id="259" r:id="Re900811bf68c44a1"/>
    <p:sldId xmlns:r="http://schemas.openxmlformats.org/officeDocument/2006/relationships" id="260" r:id="Rd4d522d580394832"/>
    <p:sldId xmlns:r="http://schemas.openxmlformats.org/officeDocument/2006/relationships" id="261" r:id="Rfe2be8f0f050426f"/>
    <p:sldId xmlns:r="http://schemas.openxmlformats.org/officeDocument/2006/relationships" id="262" r:id="R65a221a3f8e1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05db670884942" /><Relationship Type="http://schemas.openxmlformats.org/officeDocument/2006/relationships/slide" Target="/ppt/slides/slide1.xml" Id="R993781d24ac3405a" /><Relationship Type="http://schemas.openxmlformats.org/officeDocument/2006/relationships/slide" Target="/ppt/slides/slide2.xml" Id="R3d0f1038350c4e27" /><Relationship Type="http://schemas.openxmlformats.org/officeDocument/2006/relationships/slide" Target="/ppt/slides/slide3.xml" Id="R999ca7ff6ea648bc" /><Relationship Type="http://schemas.openxmlformats.org/officeDocument/2006/relationships/slide" Target="/ppt/slides/slide4.xml" Id="Re900811bf68c44a1" /><Relationship Type="http://schemas.openxmlformats.org/officeDocument/2006/relationships/slide" Target="/ppt/slides/slide5.xml" Id="Rd4d522d580394832" /><Relationship Type="http://schemas.openxmlformats.org/officeDocument/2006/relationships/slide" Target="/ppt/slides/slide6.xml" Id="Rfe2be8f0f050426f" /><Relationship Type="http://schemas.openxmlformats.org/officeDocument/2006/relationships/slide" Target="/ppt/slides/slide7.xml" Id="R65a221a3f8e1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4851143da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cc832e3df4212" /><Relationship Type="http://schemas.openxmlformats.org/officeDocument/2006/relationships/theme" Target="/ppt/slideMasters/theme/theme1.xml" Id="R15d2d6d279eb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cc832e3df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ce6af81c3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183ca74e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70d44330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4d6d8403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3f6b56eb2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0151db7b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458a5df55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444 753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REGNSKAP AS</a:t>
            </a:r>
          </a:p>
        </p:txBody>
      </p:sp>
    </p:spTree>
  </p:cSld>
  <p:clrMapOvr>
    <a:masterClrMapping xmlns:a="http://schemas.openxmlformats.org/drawingml/2006/main"/>
  </p:clrMapOvr>
</p:sld>
</file>