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0fb40d4f7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383794ada42e5"/>
  </p:sldMasterIdLst>
  <p:sldIdLst>
    <p:sldId xmlns:r="http://schemas.openxmlformats.org/officeDocument/2006/relationships" id="256" r:id="Rfca26118038b4a98"/>
    <p:sldId xmlns:r="http://schemas.openxmlformats.org/officeDocument/2006/relationships" id="257" r:id="Rc28334f648dd4be3"/>
    <p:sldId xmlns:r="http://schemas.openxmlformats.org/officeDocument/2006/relationships" id="258" r:id="R33875eaff5ea4cef"/>
    <p:sldId xmlns:r="http://schemas.openxmlformats.org/officeDocument/2006/relationships" id="259" r:id="Ree5fea1f0d9a4bac"/>
    <p:sldId xmlns:r="http://schemas.openxmlformats.org/officeDocument/2006/relationships" id="260" r:id="Rc4be1819bbad42ec"/>
    <p:sldId xmlns:r="http://schemas.openxmlformats.org/officeDocument/2006/relationships" id="261" r:id="Re8bcdf5362574225"/>
    <p:sldId xmlns:r="http://schemas.openxmlformats.org/officeDocument/2006/relationships" id="262" r:id="R20c9ef5babb0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383794ada42e5" /><Relationship Type="http://schemas.openxmlformats.org/officeDocument/2006/relationships/slide" Target="/ppt/slides/slide1.xml" Id="Rfca26118038b4a98" /><Relationship Type="http://schemas.openxmlformats.org/officeDocument/2006/relationships/slide" Target="/ppt/slides/slide2.xml" Id="Rc28334f648dd4be3" /><Relationship Type="http://schemas.openxmlformats.org/officeDocument/2006/relationships/slide" Target="/ppt/slides/slide3.xml" Id="R33875eaff5ea4cef" /><Relationship Type="http://schemas.openxmlformats.org/officeDocument/2006/relationships/slide" Target="/ppt/slides/slide4.xml" Id="Ree5fea1f0d9a4bac" /><Relationship Type="http://schemas.openxmlformats.org/officeDocument/2006/relationships/slide" Target="/ppt/slides/slide5.xml" Id="Rc4be1819bbad42ec" /><Relationship Type="http://schemas.openxmlformats.org/officeDocument/2006/relationships/slide" Target="/ppt/slides/slide6.xml" Id="Re8bcdf5362574225" /><Relationship Type="http://schemas.openxmlformats.org/officeDocument/2006/relationships/slide" Target="/ppt/slides/slide7.xml" Id="R20c9ef5babb0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7a6e9da0b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4d99e5784cda" /><Relationship Type="http://schemas.openxmlformats.org/officeDocument/2006/relationships/theme" Target="/ppt/slideMasters/theme/theme1.xml" Id="Rdcb8291a7efc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64d99e578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542016b8d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6423a33b7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a5ae7c763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0b0b849c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85443f8f2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1bf39fc81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e6c85984d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CONTÉR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CONTÉR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1 533 126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4A-B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BJØRKLI KARLSEN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