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3e48655bbb4c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9a9e36ebd24716"/>
  </p:sldMasterIdLst>
  <p:sldIdLst>
    <p:sldId xmlns:r="http://schemas.openxmlformats.org/officeDocument/2006/relationships" id="256" r:id="R25a4e816feac47f9"/>
    <p:sldId xmlns:r="http://schemas.openxmlformats.org/officeDocument/2006/relationships" id="257" r:id="Rcbb544433913438a"/>
    <p:sldId xmlns:r="http://schemas.openxmlformats.org/officeDocument/2006/relationships" id="258" r:id="R3e9541fb233547c0"/>
    <p:sldId xmlns:r="http://schemas.openxmlformats.org/officeDocument/2006/relationships" id="259" r:id="R4d1beb75f1f74325"/>
    <p:sldId xmlns:r="http://schemas.openxmlformats.org/officeDocument/2006/relationships" id="260" r:id="R7bf80c22ab6e4586"/>
    <p:sldId xmlns:r="http://schemas.openxmlformats.org/officeDocument/2006/relationships" id="261" r:id="R849e16bd5b17454b"/>
    <p:sldId xmlns:r="http://schemas.openxmlformats.org/officeDocument/2006/relationships" id="262" r:id="Rc498e2ff508a4a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a9e36ebd24716" /><Relationship Type="http://schemas.openxmlformats.org/officeDocument/2006/relationships/slide" Target="/ppt/slides/slide1.xml" Id="R25a4e816feac47f9" /><Relationship Type="http://schemas.openxmlformats.org/officeDocument/2006/relationships/slide" Target="/ppt/slides/slide2.xml" Id="Rcbb544433913438a" /><Relationship Type="http://schemas.openxmlformats.org/officeDocument/2006/relationships/slide" Target="/ppt/slides/slide3.xml" Id="R3e9541fb233547c0" /><Relationship Type="http://schemas.openxmlformats.org/officeDocument/2006/relationships/slide" Target="/ppt/slides/slide4.xml" Id="R4d1beb75f1f74325" /><Relationship Type="http://schemas.openxmlformats.org/officeDocument/2006/relationships/slide" Target="/ppt/slides/slide5.xml" Id="R7bf80c22ab6e4586" /><Relationship Type="http://schemas.openxmlformats.org/officeDocument/2006/relationships/slide" Target="/ppt/slides/slide6.xml" Id="R849e16bd5b17454b" /><Relationship Type="http://schemas.openxmlformats.org/officeDocument/2006/relationships/slide" Target="/ppt/slides/slide7.xml" Id="Rc498e2ff508a4a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7313d6e5a44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64075aa9d438f" /><Relationship Type="http://schemas.openxmlformats.org/officeDocument/2006/relationships/theme" Target="/ppt/slideMasters/theme/theme1.xml" Id="R930ec151de5541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64075aa9d43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b9098cef2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f3b1224f0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8e6bff204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f4d42be70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5768ebb6e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0feec50bf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b5427522c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BLOMSTØLEN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BLOMSTØLEN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BLOMSTØLEN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BLOMSTØLEN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BLOMSTØLEN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BLOMSTØLEN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305 906 991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308 053 352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BLOMSTØLEN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TRONRUD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BLOMSTØLEN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Bergsalléen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925 814 466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BLOMSTØLEN INVEST AS</a:t>
            </a:r>
          </a:p>
        </p:txBody>
      </p:sp>
    </p:spTree>
  </p:cSld>
  <p:clrMapOvr>
    <a:masterClrMapping xmlns:a="http://schemas.openxmlformats.org/drawingml/2006/main"/>
  </p:clrMapOvr>
</p:sld>
</file>