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b58357ddb240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179d5ce73c4a20"/>
  </p:sldMasterIdLst>
  <p:sldIdLst>
    <p:sldId xmlns:r="http://schemas.openxmlformats.org/officeDocument/2006/relationships" id="256" r:id="R9cc9dc36c31445cc"/>
    <p:sldId xmlns:r="http://schemas.openxmlformats.org/officeDocument/2006/relationships" id="257" r:id="R6b688c1c93284856"/>
    <p:sldId xmlns:r="http://schemas.openxmlformats.org/officeDocument/2006/relationships" id="258" r:id="R6443c39cd76e49f3"/>
    <p:sldId xmlns:r="http://schemas.openxmlformats.org/officeDocument/2006/relationships" id="259" r:id="Rde1f87ae4a7d4f9c"/>
    <p:sldId xmlns:r="http://schemas.openxmlformats.org/officeDocument/2006/relationships" id="260" r:id="R8efd4a8659954e40"/>
    <p:sldId xmlns:r="http://schemas.openxmlformats.org/officeDocument/2006/relationships" id="261" r:id="Rab4bf7d881b24d76"/>
    <p:sldId xmlns:r="http://schemas.openxmlformats.org/officeDocument/2006/relationships" id="262" r:id="R3366fd181cb843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79d5ce73c4a20" /><Relationship Type="http://schemas.openxmlformats.org/officeDocument/2006/relationships/slide" Target="/ppt/slides/slide1.xml" Id="R9cc9dc36c31445cc" /><Relationship Type="http://schemas.openxmlformats.org/officeDocument/2006/relationships/slide" Target="/ppt/slides/slide2.xml" Id="R6b688c1c93284856" /><Relationship Type="http://schemas.openxmlformats.org/officeDocument/2006/relationships/slide" Target="/ppt/slides/slide3.xml" Id="R6443c39cd76e49f3" /><Relationship Type="http://schemas.openxmlformats.org/officeDocument/2006/relationships/slide" Target="/ppt/slides/slide4.xml" Id="Rde1f87ae4a7d4f9c" /><Relationship Type="http://schemas.openxmlformats.org/officeDocument/2006/relationships/slide" Target="/ppt/slides/slide5.xml" Id="R8efd4a8659954e40" /><Relationship Type="http://schemas.openxmlformats.org/officeDocument/2006/relationships/slide" Target="/ppt/slides/slide6.xml" Id="Rab4bf7d881b24d76" /><Relationship Type="http://schemas.openxmlformats.org/officeDocument/2006/relationships/slide" Target="/ppt/slides/slide7.xml" Id="R3366fd181cb843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cc67263af4a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931c694a14cbc" /><Relationship Type="http://schemas.openxmlformats.org/officeDocument/2006/relationships/theme" Target="/ppt/slideMasters/theme/theme1.xml" Id="R0cdf8f14328547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931c694a14c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f1444c5b94d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5636453b747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e67ceac4646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e9cf1bdeb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36b39a5ff45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1f186b1764a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e629b4c964d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TORD FOLESON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FOLESON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FOLESON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FOLESON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FOLESON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FOLESON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1 503 100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7 111 130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8 909 062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FOLESON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LEVIN NESTVOLD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FOLESON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Torstein Juberg, Allmenningen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925 814 822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FOLESON AS</a:t>
            </a:r>
          </a:p>
        </p:txBody>
      </p:sp>
    </p:spTree>
  </p:cSld>
  <p:clrMapOvr>
    <a:masterClrMapping xmlns:a="http://schemas.openxmlformats.org/drawingml/2006/main"/>
  </p:clrMapOvr>
</p:sld>
</file>