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709aece90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d009f5fb1495c"/>
  </p:sldMasterIdLst>
  <p:sldIdLst>
    <p:sldId xmlns:r="http://schemas.openxmlformats.org/officeDocument/2006/relationships" id="256" r:id="R936592b442234262"/>
    <p:sldId xmlns:r="http://schemas.openxmlformats.org/officeDocument/2006/relationships" id="257" r:id="R566aca1c5da84268"/>
    <p:sldId xmlns:r="http://schemas.openxmlformats.org/officeDocument/2006/relationships" id="258" r:id="Rf82135769a2a4b90"/>
    <p:sldId xmlns:r="http://schemas.openxmlformats.org/officeDocument/2006/relationships" id="259" r:id="R4da2c28609374e53"/>
    <p:sldId xmlns:r="http://schemas.openxmlformats.org/officeDocument/2006/relationships" id="260" r:id="Rc72d8aa081394455"/>
    <p:sldId xmlns:r="http://schemas.openxmlformats.org/officeDocument/2006/relationships" id="261" r:id="Rcf1a0d45b2434410"/>
    <p:sldId xmlns:r="http://schemas.openxmlformats.org/officeDocument/2006/relationships" id="262" r:id="Rc52a0b569cbb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d009f5fb1495c" /><Relationship Type="http://schemas.openxmlformats.org/officeDocument/2006/relationships/slide" Target="/ppt/slides/slide1.xml" Id="R936592b442234262" /><Relationship Type="http://schemas.openxmlformats.org/officeDocument/2006/relationships/slide" Target="/ppt/slides/slide2.xml" Id="R566aca1c5da84268" /><Relationship Type="http://schemas.openxmlformats.org/officeDocument/2006/relationships/slide" Target="/ppt/slides/slide3.xml" Id="Rf82135769a2a4b90" /><Relationship Type="http://schemas.openxmlformats.org/officeDocument/2006/relationships/slide" Target="/ppt/slides/slide4.xml" Id="R4da2c28609374e53" /><Relationship Type="http://schemas.openxmlformats.org/officeDocument/2006/relationships/slide" Target="/ppt/slides/slide5.xml" Id="Rc72d8aa081394455" /><Relationship Type="http://schemas.openxmlformats.org/officeDocument/2006/relationships/slide" Target="/ppt/slides/slide6.xml" Id="Rcf1a0d45b2434410" /><Relationship Type="http://schemas.openxmlformats.org/officeDocument/2006/relationships/slide" Target="/ppt/slides/slide7.xml" Id="Rc52a0b569cbb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02f87a6a7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c710c0a14e8c" /><Relationship Type="http://schemas.openxmlformats.org/officeDocument/2006/relationships/theme" Target="/ppt/slideMasters/theme/theme1.xml" Id="Rf45549306308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bc710c0a1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f5d1d547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f65c876cd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4ee0ddaa2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3d73b399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a5122a165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02720124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53644d6b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STEMNA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−73 461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−386 420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78 212 360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78 215 564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STEMSHAUG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STEMNA AS</a:t>
            </a:r>
          </a:p>
        </p:txBody>
      </p:sp>
    </p:spTree>
  </p:cSld>
  <p:clrMapOvr>
    <a:masterClrMapping xmlns:a="http://schemas.openxmlformats.org/drawingml/2006/main"/>
  </p:clrMapOvr>
</p:sld>
</file>