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9f52cb84c2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d7d30f088949f9"/>
  </p:sldMasterIdLst>
  <p:sldIdLst>
    <p:sldId xmlns:r="http://schemas.openxmlformats.org/officeDocument/2006/relationships" id="256" r:id="R118e7f8013924d54"/>
    <p:sldId xmlns:r="http://schemas.openxmlformats.org/officeDocument/2006/relationships" id="257" r:id="R148de744194140be"/>
    <p:sldId xmlns:r="http://schemas.openxmlformats.org/officeDocument/2006/relationships" id="258" r:id="R35541dcdfd4e4b4a"/>
    <p:sldId xmlns:r="http://schemas.openxmlformats.org/officeDocument/2006/relationships" id="259" r:id="R3cd7d666e6d24fc9"/>
    <p:sldId xmlns:r="http://schemas.openxmlformats.org/officeDocument/2006/relationships" id="260" r:id="Rff5454bc93154800"/>
    <p:sldId xmlns:r="http://schemas.openxmlformats.org/officeDocument/2006/relationships" id="261" r:id="R1f253d81e72e425d"/>
    <p:sldId xmlns:r="http://schemas.openxmlformats.org/officeDocument/2006/relationships" id="262" r:id="Ra31932b6e3e748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7d30f088949f9" /><Relationship Type="http://schemas.openxmlformats.org/officeDocument/2006/relationships/slide" Target="/ppt/slides/slide1.xml" Id="R118e7f8013924d54" /><Relationship Type="http://schemas.openxmlformats.org/officeDocument/2006/relationships/slide" Target="/ppt/slides/slide2.xml" Id="R148de744194140be" /><Relationship Type="http://schemas.openxmlformats.org/officeDocument/2006/relationships/slide" Target="/ppt/slides/slide3.xml" Id="R35541dcdfd4e4b4a" /><Relationship Type="http://schemas.openxmlformats.org/officeDocument/2006/relationships/slide" Target="/ppt/slides/slide4.xml" Id="R3cd7d666e6d24fc9" /><Relationship Type="http://schemas.openxmlformats.org/officeDocument/2006/relationships/slide" Target="/ppt/slides/slide5.xml" Id="Rff5454bc93154800" /><Relationship Type="http://schemas.openxmlformats.org/officeDocument/2006/relationships/slide" Target="/ppt/slides/slide6.xml" Id="R1f253d81e72e425d" /><Relationship Type="http://schemas.openxmlformats.org/officeDocument/2006/relationships/slide" Target="/ppt/slides/slide7.xml" Id="Ra31932b6e3e748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0c927b496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3b174fac548c9" /><Relationship Type="http://schemas.openxmlformats.org/officeDocument/2006/relationships/theme" Target="/ppt/slideMasters/theme/theme1.xml" Id="R7054b557a94049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13b174fac548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c33823fa741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3947356c348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10947ef1d40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60903e8184e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1ccb4ca8742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177e9379140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a7b8c65f044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MONTAN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MONTAN AS ble etablert [år] og holder til i Aure.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12 589 038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12 441 125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12 420 771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192 953 078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197 969 569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PORTIV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STEMNA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HEGE HELGHEIM STEMSHAUG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HAVIAR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Brekkvegen 1125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6690 Aure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925 814 970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MONTAN AS</a:t>
            </a:r>
          </a:p>
        </p:txBody>
      </p:sp>
    </p:spTree>
  </p:cSld>
  <p:clrMapOvr>
    <a:masterClrMapping xmlns:a="http://schemas.openxmlformats.org/drawingml/2006/main"/>
  </p:clrMapOvr>
</p:sld>
</file>