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ab18c8358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54e33a8e34a3f"/>
  </p:sldMasterIdLst>
  <p:sldIdLst>
    <p:sldId xmlns:r="http://schemas.openxmlformats.org/officeDocument/2006/relationships" id="256" r:id="R518597d61689439e"/>
    <p:sldId xmlns:r="http://schemas.openxmlformats.org/officeDocument/2006/relationships" id="257" r:id="R231c8775529b4a96"/>
    <p:sldId xmlns:r="http://schemas.openxmlformats.org/officeDocument/2006/relationships" id="258" r:id="R3748dcc86a594ef7"/>
    <p:sldId xmlns:r="http://schemas.openxmlformats.org/officeDocument/2006/relationships" id="259" r:id="R451a345b3b9145cf"/>
    <p:sldId xmlns:r="http://schemas.openxmlformats.org/officeDocument/2006/relationships" id="260" r:id="R1cdc94dc123b4adb"/>
    <p:sldId xmlns:r="http://schemas.openxmlformats.org/officeDocument/2006/relationships" id="261" r:id="Rcdae379d4ee34363"/>
    <p:sldId xmlns:r="http://schemas.openxmlformats.org/officeDocument/2006/relationships" id="262" r:id="Rba012cef0381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54e33a8e34a3f" /><Relationship Type="http://schemas.openxmlformats.org/officeDocument/2006/relationships/slide" Target="/ppt/slides/slide1.xml" Id="R518597d61689439e" /><Relationship Type="http://schemas.openxmlformats.org/officeDocument/2006/relationships/slide" Target="/ppt/slides/slide2.xml" Id="R231c8775529b4a96" /><Relationship Type="http://schemas.openxmlformats.org/officeDocument/2006/relationships/slide" Target="/ppt/slides/slide3.xml" Id="R3748dcc86a594ef7" /><Relationship Type="http://schemas.openxmlformats.org/officeDocument/2006/relationships/slide" Target="/ppt/slides/slide4.xml" Id="R451a345b3b9145cf" /><Relationship Type="http://schemas.openxmlformats.org/officeDocument/2006/relationships/slide" Target="/ppt/slides/slide5.xml" Id="R1cdc94dc123b4adb" /><Relationship Type="http://schemas.openxmlformats.org/officeDocument/2006/relationships/slide" Target="/ppt/slides/slide6.xml" Id="Rcdae379d4ee34363" /><Relationship Type="http://schemas.openxmlformats.org/officeDocument/2006/relationships/slide" Target="/ppt/slides/slide7.xml" Id="Rba012cef0381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4bae4af51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17751ab0a4602" /><Relationship Type="http://schemas.openxmlformats.org/officeDocument/2006/relationships/theme" Target="/ppt/slideMasters/theme/theme1.xml" Id="Ra0e5d1ec5791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17751ab0a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ccb6032c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8900b6c2e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49be7f970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d7ec0e9f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7245e01c0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1509a458c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d121ce921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PROSJEKTGRUPPEN NORGE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16 628 986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18 839 788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HEGGØY TORE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FRODE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GRANAAS INVEST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TIMMY GRANAAS INVEST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PHILMI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TVETER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925 817 546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PROSJEKTGRUPPEN NORGE AS</a:t>
            </a:r>
          </a:p>
        </p:txBody>
      </p:sp>
    </p:spTree>
  </p:cSld>
  <p:clrMapOvr>
    <a:masterClrMapping xmlns:a="http://schemas.openxmlformats.org/drawingml/2006/main"/>
  </p:clrMapOvr>
</p:sld>
</file>