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e0357087e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8987fe72e4f99"/>
  </p:sldMasterIdLst>
  <p:sldIdLst>
    <p:sldId xmlns:r="http://schemas.openxmlformats.org/officeDocument/2006/relationships" id="256" r:id="R0f57190c62c34949"/>
    <p:sldId xmlns:r="http://schemas.openxmlformats.org/officeDocument/2006/relationships" id="257" r:id="R1803a48d11be4c97"/>
    <p:sldId xmlns:r="http://schemas.openxmlformats.org/officeDocument/2006/relationships" id="258" r:id="R4b914cc331c844e1"/>
    <p:sldId xmlns:r="http://schemas.openxmlformats.org/officeDocument/2006/relationships" id="259" r:id="R0acc29600450468a"/>
    <p:sldId xmlns:r="http://schemas.openxmlformats.org/officeDocument/2006/relationships" id="260" r:id="Rfc4adee4c3044fce"/>
    <p:sldId xmlns:r="http://schemas.openxmlformats.org/officeDocument/2006/relationships" id="261" r:id="Rc3fc488dde0b420c"/>
    <p:sldId xmlns:r="http://schemas.openxmlformats.org/officeDocument/2006/relationships" id="262" r:id="R767595a6e9ec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8987fe72e4f99" /><Relationship Type="http://schemas.openxmlformats.org/officeDocument/2006/relationships/slide" Target="/ppt/slides/slide1.xml" Id="R0f57190c62c34949" /><Relationship Type="http://schemas.openxmlformats.org/officeDocument/2006/relationships/slide" Target="/ppt/slides/slide2.xml" Id="R1803a48d11be4c97" /><Relationship Type="http://schemas.openxmlformats.org/officeDocument/2006/relationships/slide" Target="/ppt/slides/slide3.xml" Id="R4b914cc331c844e1" /><Relationship Type="http://schemas.openxmlformats.org/officeDocument/2006/relationships/slide" Target="/ppt/slides/slide4.xml" Id="R0acc29600450468a" /><Relationship Type="http://schemas.openxmlformats.org/officeDocument/2006/relationships/slide" Target="/ppt/slides/slide5.xml" Id="Rfc4adee4c3044fce" /><Relationship Type="http://schemas.openxmlformats.org/officeDocument/2006/relationships/slide" Target="/ppt/slides/slide6.xml" Id="Rc3fc488dde0b420c" /><Relationship Type="http://schemas.openxmlformats.org/officeDocument/2006/relationships/slide" Target="/ppt/slides/slide7.xml" Id="R767595a6e9ec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45c2708ce41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3c012a484e06" /><Relationship Type="http://schemas.openxmlformats.org/officeDocument/2006/relationships/theme" Target="/ppt/slideMasters/theme/theme1.xml" Id="R9949125b831c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63c012a48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000176d2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bc356416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42de95215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e6cfc2e1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af6983df4d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4770ee5a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2a2509a5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