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0b752303a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5806e46a54a59"/>
  </p:sldMasterIdLst>
  <p:sldIdLst>
    <p:sldId xmlns:r="http://schemas.openxmlformats.org/officeDocument/2006/relationships" id="256" r:id="R37a85231a24247d0"/>
    <p:sldId xmlns:r="http://schemas.openxmlformats.org/officeDocument/2006/relationships" id="257" r:id="R8810ee509259486b"/>
    <p:sldId xmlns:r="http://schemas.openxmlformats.org/officeDocument/2006/relationships" id="258" r:id="Rb657269a70624e4d"/>
    <p:sldId xmlns:r="http://schemas.openxmlformats.org/officeDocument/2006/relationships" id="259" r:id="Rd078e211f6fa4ecc"/>
    <p:sldId xmlns:r="http://schemas.openxmlformats.org/officeDocument/2006/relationships" id="260" r:id="R327b55ec889a417e"/>
    <p:sldId xmlns:r="http://schemas.openxmlformats.org/officeDocument/2006/relationships" id="261" r:id="Rcd8b8e191b3d4efe"/>
    <p:sldId xmlns:r="http://schemas.openxmlformats.org/officeDocument/2006/relationships" id="262" r:id="R14ba67b70a6b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5806e46a54a59" /><Relationship Type="http://schemas.openxmlformats.org/officeDocument/2006/relationships/slide" Target="/ppt/slides/slide1.xml" Id="R37a85231a24247d0" /><Relationship Type="http://schemas.openxmlformats.org/officeDocument/2006/relationships/slide" Target="/ppt/slides/slide2.xml" Id="R8810ee509259486b" /><Relationship Type="http://schemas.openxmlformats.org/officeDocument/2006/relationships/slide" Target="/ppt/slides/slide3.xml" Id="Rb657269a70624e4d" /><Relationship Type="http://schemas.openxmlformats.org/officeDocument/2006/relationships/slide" Target="/ppt/slides/slide4.xml" Id="Rd078e211f6fa4ecc" /><Relationship Type="http://schemas.openxmlformats.org/officeDocument/2006/relationships/slide" Target="/ppt/slides/slide5.xml" Id="R327b55ec889a417e" /><Relationship Type="http://schemas.openxmlformats.org/officeDocument/2006/relationships/slide" Target="/ppt/slides/slide6.xml" Id="Rcd8b8e191b3d4efe" /><Relationship Type="http://schemas.openxmlformats.org/officeDocument/2006/relationships/slide" Target="/ppt/slides/slide7.xml" Id="R14ba67b70a6b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d0e377fda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6eb33961496d" /><Relationship Type="http://schemas.openxmlformats.org/officeDocument/2006/relationships/theme" Target="/ppt/slideMasters/theme/theme1.xml" Id="Rc0330492ab3c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e6eb33961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b4aae49fb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c032fab3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e556b7dc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30cf24e4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fc7bd420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4e713d16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eaffb8b2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