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c38b578ca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230cb16ce4a4a"/>
  </p:sldMasterIdLst>
  <p:sldIdLst>
    <p:sldId xmlns:r="http://schemas.openxmlformats.org/officeDocument/2006/relationships" id="256" r:id="R8d896384136d4650"/>
    <p:sldId xmlns:r="http://schemas.openxmlformats.org/officeDocument/2006/relationships" id="257" r:id="Rfe3c9593f9664e2d"/>
    <p:sldId xmlns:r="http://schemas.openxmlformats.org/officeDocument/2006/relationships" id="258" r:id="Re7dc074099e1412e"/>
    <p:sldId xmlns:r="http://schemas.openxmlformats.org/officeDocument/2006/relationships" id="259" r:id="Ra954b918255648f8"/>
    <p:sldId xmlns:r="http://schemas.openxmlformats.org/officeDocument/2006/relationships" id="260" r:id="R6ac98be251be4a3b"/>
    <p:sldId xmlns:r="http://schemas.openxmlformats.org/officeDocument/2006/relationships" id="261" r:id="R08046ef7172c4b47"/>
    <p:sldId xmlns:r="http://schemas.openxmlformats.org/officeDocument/2006/relationships" id="262" r:id="R3483eabe7f58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230cb16ce4a4a" /><Relationship Type="http://schemas.openxmlformats.org/officeDocument/2006/relationships/slide" Target="/ppt/slides/slide1.xml" Id="R8d896384136d4650" /><Relationship Type="http://schemas.openxmlformats.org/officeDocument/2006/relationships/slide" Target="/ppt/slides/slide2.xml" Id="Rfe3c9593f9664e2d" /><Relationship Type="http://schemas.openxmlformats.org/officeDocument/2006/relationships/slide" Target="/ppt/slides/slide3.xml" Id="Re7dc074099e1412e" /><Relationship Type="http://schemas.openxmlformats.org/officeDocument/2006/relationships/slide" Target="/ppt/slides/slide4.xml" Id="Ra954b918255648f8" /><Relationship Type="http://schemas.openxmlformats.org/officeDocument/2006/relationships/slide" Target="/ppt/slides/slide5.xml" Id="R6ac98be251be4a3b" /><Relationship Type="http://schemas.openxmlformats.org/officeDocument/2006/relationships/slide" Target="/ppt/slides/slide6.xml" Id="R08046ef7172c4b47" /><Relationship Type="http://schemas.openxmlformats.org/officeDocument/2006/relationships/slide" Target="/ppt/slides/slide7.xml" Id="R3483eabe7f58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c80089017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dc53f17643e4" /><Relationship Type="http://schemas.openxmlformats.org/officeDocument/2006/relationships/theme" Target="/ppt/slideMasters/theme/theme1.xml" Id="Rc4371866858e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5dc53f176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2b334c93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3735a06c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af236c4c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8e4fc715b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599930374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d26ce8ae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76f9bda6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