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0893f09d1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2ff975c134397"/>
  </p:sldMasterIdLst>
  <p:sldIdLst>
    <p:sldId xmlns:r="http://schemas.openxmlformats.org/officeDocument/2006/relationships" id="256" r:id="R7a9fc569d00344f6"/>
    <p:sldId xmlns:r="http://schemas.openxmlformats.org/officeDocument/2006/relationships" id="257" r:id="R3b13b703e2424b47"/>
    <p:sldId xmlns:r="http://schemas.openxmlformats.org/officeDocument/2006/relationships" id="258" r:id="R9ae02556e5bf4188"/>
    <p:sldId xmlns:r="http://schemas.openxmlformats.org/officeDocument/2006/relationships" id="259" r:id="R7ab4e4609fbc4139"/>
    <p:sldId xmlns:r="http://schemas.openxmlformats.org/officeDocument/2006/relationships" id="260" r:id="R78cda7c92bd64fbc"/>
    <p:sldId xmlns:r="http://schemas.openxmlformats.org/officeDocument/2006/relationships" id="261" r:id="R36f3ad876fc4473d"/>
    <p:sldId xmlns:r="http://schemas.openxmlformats.org/officeDocument/2006/relationships" id="262" r:id="R64caa7a38ca3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2ff975c134397" /><Relationship Type="http://schemas.openxmlformats.org/officeDocument/2006/relationships/slide" Target="/ppt/slides/slide1.xml" Id="R7a9fc569d00344f6" /><Relationship Type="http://schemas.openxmlformats.org/officeDocument/2006/relationships/slide" Target="/ppt/slides/slide2.xml" Id="R3b13b703e2424b47" /><Relationship Type="http://schemas.openxmlformats.org/officeDocument/2006/relationships/slide" Target="/ppt/slides/slide3.xml" Id="R9ae02556e5bf4188" /><Relationship Type="http://schemas.openxmlformats.org/officeDocument/2006/relationships/slide" Target="/ppt/slides/slide4.xml" Id="R7ab4e4609fbc4139" /><Relationship Type="http://schemas.openxmlformats.org/officeDocument/2006/relationships/slide" Target="/ppt/slides/slide5.xml" Id="R78cda7c92bd64fbc" /><Relationship Type="http://schemas.openxmlformats.org/officeDocument/2006/relationships/slide" Target="/ppt/slides/slide6.xml" Id="R36f3ad876fc4473d" /><Relationship Type="http://schemas.openxmlformats.org/officeDocument/2006/relationships/slide" Target="/ppt/slides/slide7.xml" Id="R64caa7a38ca3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812a6a434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383a1c9d49e5" /><Relationship Type="http://schemas.openxmlformats.org/officeDocument/2006/relationships/theme" Target="/ppt/slideMasters/theme/theme1.xml" Id="Rdc5cd88c2b60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d383a1c9d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17dc7f0e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f0a3ca24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dd283e1d8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e0edf2c1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95a48f72a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f2f47875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c93a394b2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OG J BJORDAL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OG J BJORDAL AS ble etablert [år] og holder til i Bjordal.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569 582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11 691 888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OG 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5962 Bjordal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925 827 207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OG J BJORDAL AS</a:t>
            </a:r>
          </a:p>
        </p:txBody>
      </p:sp>
    </p:spTree>
  </p:cSld>
  <p:clrMapOvr>
    <a:masterClrMapping xmlns:a="http://schemas.openxmlformats.org/drawingml/2006/main"/>
  </p:clrMapOvr>
</p:sld>
</file>