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c1bf3b1a6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9c470b4954928"/>
  </p:sldMasterIdLst>
  <p:sldIdLst>
    <p:sldId xmlns:r="http://schemas.openxmlformats.org/officeDocument/2006/relationships" id="256" r:id="R751499889296404d"/>
    <p:sldId xmlns:r="http://schemas.openxmlformats.org/officeDocument/2006/relationships" id="257" r:id="R13663f73780c4b06"/>
    <p:sldId xmlns:r="http://schemas.openxmlformats.org/officeDocument/2006/relationships" id="258" r:id="R2266b82d24e0469d"/>
    <p:sldId xmlns:r="http://schemas.openxmlformats.org/officeDocument/2006/relationships" id="259" r:id="R69c5766079344e1c"/>
    <p:sldId xmlns:r="http://schemas.openxmlformats.org/officeDocument/2006/relationships" id="260" r:id="R1d297999a3c049e6"/>
    <p:sldId xmlns:r="http://schemas.openxmlformats.org/officeDocument/2006/relationships" id="261" r:id="Rd1b79ccb82cb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9c470b4954928" /><Relationship Type="http://schemas.openxmlformats.org/officeDocument/2006/relationships/slide" Target="/ppt/slides/slide1.xml" Id="R751499889296404d" /><Relationship Type="http://schemas.openxmlformats.org/officeDocument/2006/relationships/slide" Target="/ppt/slides/slide2.xml" Id="R13663f73780c4b06" /><Relationship Type="http://schemas.openxmlformats.org/officeDocument/2006/relationships/slide" Target="/ppt/slides/slide3.xml" Id="R2266b82d24e0469d" /><Relationship Type="http://schemas.openxmlformats.org/officeDocument/2006/relationships/slide" Target="/ppt/slides/slide4.xml" Id="R69c5766079344e1c" /><Relationship Type="http://schemas.openxmlformats.org/officeDocument/2006/relationships/slide" Target="/ppt/slides/slide5.xml" Id="R1d297999a3c049e6" /><Relationship Type="http://schemas.openxmlformats.org/officeDocument/2006/relationships/slide" Target="/ppt/slides/slide6.xml" Id="Rd1b79ccb82cb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aa35f3588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629d9d66477c" /><Relationship Type="http://schemas.openxmlformats.org/officeDocument/2006/relationships/theme" Target="/ppt/slideMasters/theme/theme1.xml" Id="R720612bbb07a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2629d9d66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9d818473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c0970965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04a38c07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eebf4ac4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136ab377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2ee348f7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ENGEVIK &amp; TISLEVOLL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