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2341166454b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532688a214fc6"/>
  </p:sldMasterIdLst>
  <p:sldIdLst>
    <p:sldId xmlns:r="http://schemas.openxmlformats.org/officeDocument/2006/relationships" id="256" r:id="Rb8be3773fac34bcb"/>
    <p:sldId xmlns:r="http://schemas.openxmlformats.org/officeDocument/2006/relationships" id="257" r:id="R0fe36f22aa794cbe"/>
    <p:sldId xmlns:r="http://schemas.openxmlformats.org/officeDocument/2006/relationships" id="258" r:id="R6a063f429e5442c8"/>
    <p:sldId xmlns:r="http://schemas.openxmlformats.org/officeDocument/2006/relationships" id="259" r:id="R51e1458fa39a429c"/>
    <p:sldId xmlns:r="http://schemas.openxmlformats.org/officeDocument/2006/relationships" id="260" r:id="R4bc4632f6fb240a6"/>
    <p:sldId xmlns:r="http://schemas.openxmlformats.org/officeDocument/2006/relationships" id="261" r:id="R915c4324dc5842f3"/>
    <p:sldId xmlns:r="http://schemas.openxmlformats.org/officeDocument/2006/relationships" id="262" r:id="Rf0f6b7ce9e95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532688a214fc6" /><Relationship Type="http://schemas.openxmlformats.org/officeDocument/2006/relationships/slide" Target="/ppt/slides/slide1.xml" Id="Rb8be3773fac34bcb" /><Relationship Type="http://schemas.openxmlformats.org/officeDocument/2006/relationships/slide" Target="/ppt/slides/slide2.xml" Id="R0fe36f22aa794cbe" /><Relationship Type="http://schemas.openxmlformats.org/officeDocument/2006/relationships/slide" Target="/ppt/slides/slide3.xml" Id="R6a063f429e5442c8" /><Relationship Type="http://schemas.openxmlformats.org/officeDocument/2006/relationships/slide" Target="/ppt/slides/slide4.xml" Id="R51e1458fa39a429c" /><Relationship Type="http://schemas.openxmlformats.org/officeDocument/2006/relationships/slide" Target="/ppt/slides/slide5.xml" Id="R4bc4632f6fb240a6" /><Relationship Type="http://schemas.openxmlformats.org/officeDocument/2006/relationships/slide" Target="/ppt/slides/slide6.xml" Id="R915c4324dc5842f3" /><Relationship Type="http://schemas.openxmlformats.org/officeDocument/2006/relationships/slide" Target="/ppt/slides/slide7.xml" Id="Rf0f6b7ce9e95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bdea601eb43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ade7c05e04718" /><Relationship Type="http://schemas.openxmlformats.org/officeDocument/2006/relationships/theme" Target="/ppt/slideMasters/theme/theme1.xml" Id="R261210d4c629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dade7c05e0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6caf8a4b1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09d6489b9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cfd65dfcd44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d7530141843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65c4924b2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25bd9ff88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c9cf9d464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ENGEVIK &amp; TISLEVOLL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 &amp; TISLEVOLL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ENGEVIK &amp; TISLEVOLL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 &amp; TISLEVOLL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 &amp; TISLEVOLL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 &amp; TISLEVOLL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157 184 000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2 124 036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25 098 520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55 562 020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 &amp; TISLEVOLL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ENGEVIK &amp; TISLEVOLL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 &amp; TISLEVOLL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925 831 778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 &amp; TISLEVOLL AS</a:t>
            </a:r>
          </a:p>
        </p:txBody>
      </p:sp>
    </p:spTree>
  </p:cSld>
  <p:clrMapOvr>
    <a:masterClrMapping xmlns:a="http://schemas.openxmlformats.org/drawingml/2006/main"/>
  </p:clrMapOvr>
</p:sld>
</file>