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5ef455243324d62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8c5be303d324d67"/>
  </p:sldMasterIdLst>
  <p:sldIdLst>
    <p:sldId xmlns:r="http://schemas.openxmlformats.org/officeDocument/2006/relationships" id="256" r:id="R8495464ac1184205"/>
    <p:sldId xmlns:r="http://schemas.openxmlformats.org/officeDocument/2006/relationships" id="257" r:id="Re93531b49b474d00"/>
    <p:sldId xmlns:r="http://schemas.openxmlformats.org/officeDocument/2006/relationships" id="258" r:id="R27b30a198f0c417d"/>
    <p:sldId xmlns:r="http://schemas.openxmlformats.org/officeDocument/2006/relationships" id="259" r:id="Rf4ffc7f98a9b4066"/>
    <p:sldId xmlns:r="http://schemas.openxmlformats.org/officeDocument/2006/relationships" id="260" r:id="R63b1846abed14b0d"/>
    <p:sldId xmlns:r="http://schemas.openxmlformats.org/officeDocument/2006/relationships" id="261" r:id="R0a4efbe720a94193"/>
    <p:sldId xmlns:r="http://schemas.openxmlformats.org/officeDocument/2006/relationships" id="262" r:id="R8bd7dad7ebc544da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8c5be303d324d67" /><Relationship Type="http://schemas.openxmlformats.org/officeDocument/2006/relationships/slide" Target="/ppt/slides/slide1.xml" Id="R8495464ac1184205" /><Relationship Type="http://schemas.openxmlformats.org/officeDocument/2006/relationships/slide" Target="/ppt/slides/slide2.xml" Id="Re93531b49b474d00" /><Relationship Type="http://schemas.openxmlformats.org/officeDocument/2006/relationships/slide" Target="/ppt/slides/slide3.xml" Id="R27b30a198f0c417d" /><Relationship Type="http://schemas.openxmlformats.org/officeDocument/2006/relationships/slide" Target="/ppt/slides/slide4.xml" Id="Rf4ffc7f98a9b4066" /><Relationship Type="http://schemas.openxmlformats.org/officeDocument/2006/relationships/slide" Target="/ppt/slides/slide5.xml" Id="R63b1846abed14b0d" /><Relationship Type="http://schemas.openxmlformats.org/officeDocument/2006/relationships/slide" Target="/ppt/slides/slide6.xml" Id="R0a4efbe720a94193" /><Relationship Type="http://schemas.openxmlformats.org/officeDocument/2006/relationships/slide" Target="/ppt/slides/slide7.xml" Id="R8bd7dad7ebc544da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45e12d42803423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49724c4e164bb0" /><Relationship Type="http://schemas.openxmlformats.org/officeDocument/2006/relationships/theme" Target="/ppt/slideMasters/theme/theme1.xml" Id="R140c4a50b2ff46ad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1249724c4e164b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0220e596ee545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9c8dbdb6fab415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08ede3b2941b5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1cf3096da00410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54a0ab3c3ac435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04369455a84469f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8fab4e0242d43d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SJOVA &amp; SJAVEN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SJOVA &amp; SJAVEN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SJOVA &amp; SJAVEN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SJOVA &amp; SJAVEN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SJOVA &amp; SJAVEN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SJOVA &amp; SJAVEN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−5 031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124 081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826 585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956 645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SJOVA &amp; SJAVEN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ASTRID KARLSTRØM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SJOVA &amp; SJAVEN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Knud Baades gate 6B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925 832 413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SJOVA &amp; SJAVEN AS</a:t>
            </a:r>
          </a:p>
        </p:txBody>
      </p:sp>
    </p:spTree>
  </p:cSld>
  <p:clrMapOvr>
    <a:masterClrMapping xmlns:a="http://schemas.openxmlformats.org/drawingml/2006/main"/>
  </p:clrMapOvr>
</p:sld>
</file>