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e1b607123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cfd947571447f"/>
  </p:sldMasterIdLst>
  <p:sldIdLst>
    <p:sldId xmlns:r="http://schemas.openxmlformats.org/officeDocument/2006/relationships" id="256" r:id="R65e849bd97f948ce"/>
    <p:sldId xmlns:r="http://schemas.openxmlformats.org/officeDocument/2006/relationships" id="257" r:id="R80c199a417cf4f03"/>
    <p:sldId xmlns:r="http://schemas.openxmlformats.org/officeDocument/2006/relationships" id="258" r:id="Rcab983d3cd5b46c9"/>
    <p:sldId xmlns:r="http://schemas.openxmlformats.org/officeDocument/2006/relationships" id="259" r:id="R73fa638242c14d0e"/>
    <p:sldId xmlns:r="http://schemas.openxmlformats.org/officeDocument/2006/relationships" id="260" r:id="R06314489c3034043"/>
    <p:sldId xmlns:r="http://schemas.openxmlformats.org/officeDocument/2006/relationships" id="261" r:id="Rab8570a89dba4c2a"/>
    <p:sldId xmlns:r="http://schemas.openxmlformats.org/officeDocument/2006/relationships" id="262" r:id="R1254345bbabe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cfd947571447f" /><Relationship Type="http://schemas.openxmlformats.org/officeDocument/2006/relationships/slide" Target="/ppt/slides/slide1.xml" Id="R65e849bd97f948ce" /><Relationship Type="http://schemas.openxmlformats.org/officeDocument/2006/relationships/slide" Target="/ppt/slides/slide2.xml" Id="R80c199a417cf4f03" /><Relationship Type="http://schemas.openxmlformats.org/officeDocument/2006/relationships/slide" Target="/ppt/slides/slide3.xml" Id="Rcab983d3cd5b46c9" /><Relationship Type="http://schemas.openxmlformats.org/officeDocument/2006/relationships/slide" Target="/ppt/slides/slide4.xml" Id="R73fa638242c14d0e" /><Relationship Type="http://schemas.openxmlformats.org/officeDocument/2006/relationships/slide" Target="/ppt/slides/slide5.xml" Id="R06314489c3034043" /><Relationship Type="http://schemas.openxmlformats.org/officeDocument/2006/relationships/slide" Target="/ppt/slides/slide6.xml" Id="Rab8570a89dba4c2a" /><Relationship Type="http://schemas.openxmlformats.org/officeDocument/2006/relationships/slide" Target="/ppt/slides/slide7.xml" Id="R1254345bbabe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877cdd138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245b30be4fa7" /><Relationship Type="http://schemas.openxmlformats.org/officeDocument/2006/relationships/theme" Target="/ppt/slideMasters/theme/theme1.xml" Id="R70b45c3216e9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e245b30be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af138b23c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030fa87a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b7f38ac7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ce6e7138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72be5a42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b9812f316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232975932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VESTRHEIM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BAKKE VESTRHEIM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925 832 901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