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443ead918745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f233bf40844599"/>
  </p:sldMasterIdLst>
  <p:sldIdLst>
    <p:sldId xmlns:r="http://schemas.openxmlformats.org/officeDocument/2006/relationships" id="256" r:id="Rdfa7bcccdf764c50"/>
    <p:sldId xmlns:r="http://schemas.openxmlformats.org/officeDocument/2006/relationships" id="257" r:id="R12f7ea8acd4e4185"/>
    <p:sldId xmlns:r="http://schemas.openxmlformats.org/officeDocument/2006/relationships" id="258" r:id="R276d8b4c3a69410a"/>
    <p:sldId xmlns:r="http://schemas.openxmlformats.org/officeDocument/2006/relationships" id="259" r:id="R2901b4fd9c504dab"/>
    <p:sldId xmlns:r="http://schemas.openxmlformats.org/officeDocument/2006/relationships" id="260" r:id="R040cffbddd9c401a"/>
    <p:sldId xmlns:r="http://schemas.openxmlformats.org/officeDocument/2006/relationships" id="261" r:id="Rda4ce30deb0a4975"/>
    <p:sldId xmlns:r="http://schemas.openxmlformats.org/officeDocument/2006/relationships" id="262" r:id="R99acb65710ff45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233bf40844599" /><Relationship Type="http://schemas.openxmlformats.org/officeDocument/2006/relationships/slide" Target="/ppt/slides/slide1.xml" Id="Rdfa7bcccdf764c50" /><Relationship Type="http://schemas.openxmlformats.org/officeDocument/2006/relationships/slide" Target="/ppt/slides/slide2.xml" Id="R12f7ea8acd4e4185" /><Relationship Type="http://schemas.openxmlformats.org/officeDocument/2006/relationships/slide" Target="/ppt/slides/slide3.xml" Id="R276d8b4c3a69410a" /><Relationship Type="http://schemas.openxmlformats.org/officeDocument/2006/relationships/slide" Target="/ppt/slides/slide4.xml" Id="R2901b4fd9c504dab" /><Relationship Type="http://schemas.openxmlformats.org/officeDocument/2006/relationships/slide" Target="/ppt/slides/slide5.xml" Id="R040cffbddd9c401a" /><Relationship Type="http://schemas.openxmlformats.org/officeDocument/2006/relationships/slide" Target="/ppt/slides/slide6.xml" Id="Rda4ce30deb0a4975" /><Relationship Type="http://schemas.openxmlformats.org/officeDocument/2006/relationships/slide" Target="/ppt/slides/slide7.xml" Id="R99acb65710ff45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d0845db0945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e1ab3c3a545be" /><Relationship Type="http://schemas.openxmlformats.org/officeDocument/2006/relationships/theme" Target="/ppt/slideMasters/theme/theme1.xml" Id="Ra648ae3e230441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e1ab3c3a545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faafd71264f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e1d8e785840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d5424fdde4a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ed0f356bc4c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2e90a3b3249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9e4d2b87a45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070a34e9f40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SES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 ELEKTRO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41 674 039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5 357 803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4 031 642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5 665 221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18 582 090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 ELEKTRO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EAB HOLDING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HECA HOLDING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Skvadronvegen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925 834 157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 ELEKTRO AS</a:t>
            </a:r>
          </a:p>
        </p:txBody>
      </p:sp>
    </p:spTree>
  </p:cSld>
  <p:clrMapOvr>
    <a:masterClrMapping xmlns:a="http://schemas.openxmlformats.org/drawingml/2006/main"/>
  </p:clrMapOvr>
</p:sld>
</file>