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a2e56d682c40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b8bc8928ab4cb1"/>
  </p:sldMasterIdLst>
  <p:sldIdLst>
    <p:sldId xmlns:r="http://schemas.openxmlformats.org/officeDocument/2006/relationships" id="256" r:id="R37fe9d27619d424a"/>
    <p:sldId xmlns:r="http://schemas.openxmlformats.org/officeDocument/2006/relationships" id="257" r:id="Rec61243073c34e75"/>
    <p:sldId xmlns:r="http://schemas.openxmlformats.org/officeDocument/2006/relationships" id="258" r:id="Rf590cc0ef4d442de"/>
    <p:sldId xmlns:r="http://schemas.openxmlformats.org/officeDocument/2006/relationships" id="259" r:id="Re499ef8e15ef4a93"/>
    <p:sldId xmlns:r="http://schemas.openxmlformats.org/officeDocument/2006/relationships" id="260" r:id="R59872504d4b44a7c"/>
    <p:sldId xmlns:r="http://schemas.openxmlformats.org/officeDocument/2006/relationships" id="261" r:id="Rfcab05edb0ff49d0"/>
    <p:sldId xmlns:r="http://schemas.openxmlformats.org/officeDocument/2006/relationships" id="262" r:id="R2c917df91f014a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b8bc8928ab4cb1" /><Relationship Type="http://schemas.openxmlformats.org/officeDocument/2006/relationships/slide" Target="/ppt/slides/slide1.xml" Id="R37fe9d27619d424a" /><Relationship Type="http://schemas.openxmlformats.org/officeDocument/2006/relationships/slide" Target="/ppt/slides/slide2.xml" Id="Rec61243073c34e75" /><Relationship Type="http://schemas.openxmlformats.org/officeDocument/2006/relationships/slide" Target="/ppt/slides/slide3.xml" Id="Rf590cc0ef4d442de" /><Relationship Type="http://schemas.openxmlformats.org/officeDocument/2006/relationships/slide" Target="/ppt/slides/slide4.xml" Id="Re499ef8e15ef4a93" /><Relationship Type="http://schemas.openxmlformats.org/officeDocument/2006/relationships/slide" Target="/ppt/slides/slide5.xml" Id="R59872504d4b44a7c" /><Relationship Type="http://schemas.openxmlformats.org/officeDocument/2006/relationships/slide" Target="/ppt/slides/slide6.xml" Id="Rfcab05edb0ff49d0" /><Relationship Type="http://schemas.openxmlformats.org/officeDocument/2006/relationships/slide" Target="/ppt/slides/slide7.xml" Id="R2c917df91f014a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3f9230b0d45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9dcc8c6ea415f" /><Relationship Type="http://schemas.openxmlformats.org/officeDocument/2006/relationships/theme" Target="/ppt/slideMasters/theme/theme1.xml" Id="R29bdf39fd17949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89dcc8c6ea41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ae1050cef4f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1eab334834d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181e7a2394a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bea1ecf3049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9673e250546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269f15b124f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801bb440f43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UGLANE RØYR OG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UGLANE RØYR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UGLANE RØYR OG ANLEGG AS ble etablert [år] og holder til i Fardal.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UGLANE RØYR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UGLANE RØYR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UGLANE RØYR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5 062 083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1 021 274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798 326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1 055 891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2 565 949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UGLANE RØYR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UGLANE MATS SJØTHUN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UGLANE RØYR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Øvstedalsvegen 259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6858 Fardal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925 834 483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UGLANE RØYR OG ANLEGG AS</a:t>
            </a:r>
          </a:p>
        </p:txBody>
      </p:sp>
    </p:spTree>
  </p:cSld>
  <p:clrMapOvr>
    <a:masterClrMapping xmlns:a="http://schemas.openxmlformats.org/drawingml/2006/main"/>
  </p:clrMapOvr>
</p:sld>
</file>