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e1b16fcee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1fd3a7b7747d5"/>
  </p:sldMasterIdLst>
  <p:sldIdLst>
    <p:sldId xmlns:r="http://schemas.openxmlformats.org/officeDocument/2006/relationships" id="256" r:id="R522b699bb8a54fb8"/>
    <p:sldId xmlns:r="http://schemas.openxmlformats.org/officeDocument/2006/relationships" id="257" r:id="Ra09302d5274a4814"/>
    <p:sldId xmlns:r="http://schemas.openxmlformats.org/officeDocument/2006/relationships" id="258" r:id="R24604e84cf2842a0"/>
    <p:sldId xmlns:r="http://schemas.openxmlformats.org/officeDocument/2006/relationships" id="259" r:id="Raaff0a89cc2b4823"/>
    <p:sldId xmlns:r="http://schemas.openxmlformats.org/officeDocument/2006/relationships" id="260" r:id="Rd30615f22e7b40d0"/>
    <p:sldId xmlns:r="http://schemas.openxmlformats.org/officeDocument/2006/relationships" id="261" r:id="R47068a46c277425c"/>
    <p:sldId xmlns:r="http://schemas.openxmlformats.org/officeDocument/2006/relationships" id="262" r:id="R10034e09cc3f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1fd3a7b7747d5" /><Relationship Type="http://schemas.openxmlformats.org/officeDocument/2006/relationships/slide" Target="/ppt/slides/slide1.xml" Id="R522b699bb8a54fb8" /><Relationship Type="http://schemas.openxmlformats.org/officeDocument/2006/relationships/slide" Target="/ppt/slides/slide2.xml" Id="Ra09302d5274a4814" /><Relationship Type="http://schemas.openxmlformats.org/officeDocument/2006/relationships/slide" Target="/ppt/slides/slide3.xml" Id="R24604e84cf2842a0" /><Relationship Type="http://schemas.openxmlformats.org/officeDocument/2006/relationships/slide" Target="/ppt/slides/slide4.xml" Id="Raaff0a89cc2b4823" /><Relationship Type="http://schemas.openxmlformats.org/officeDocument/2006/relationships/slide" Target="/ppt/slides/slide5.xml" Id="Rd30615f22e7b40d0" /><Relationship Type="http://schemas.openxmlformats.org/officeDocument/2006/relationships/slide" Target="/ppt/slides/slide6.xml" Id="R47068a46c277425c" /><Relationship Type="http://schemas.openxmlformats.org/officeDocument/2006/relationships/slide" Target="/ppt/slides/slide7.xml" Id="R10034e09cc3f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e7ff821f0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3bb5a76484078" /><Relationship Type="http://schemas.openxmlformats.org/officeDocument/2006/relationships/theme" Target="/ppt/slideMasters/theme/theme1.xml" Id="Rd718b4ef72e0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3bb5a7648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ddc6a4a3a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bfbe0e7f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26ba4eb7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7140bf67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a97ef94de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28836d0c2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7cb00145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PROFIT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953 127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KLINGSHEIM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Kjelvene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 HOLDING AS</a:t>
            </a:r>
          </a:p>
        </p:txBody>
      </p:sp>
    </p:spTree>
  </p:cSld>
  <p:clrMapOvr>
    <a:masterClrMapping xmlns:a="http://schemas.openxmlformats.org/drawingml/2006/main"/>
  </p:clrMapOvr>
</p:sld>
</file>