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2a0572e2d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fb9c9b00a45cb"/>
  </p:sldMasterIdLst>
  <p:sldIdLst>
    <p:sldId xmlns:r="http://schemas.openxmlformats.org/officeDocument/2006/relationships" id="256" r:id="R3057ad359c5543bd"/>
    <p:sldId xmlns:r="http://schemas.openxmlformats.org/officeDocument/2006/relationships" id="257" r:id="R0a6db535134b40b4"/>
    <p:sldId xmlns:r="http://schemas.openxmlformats.org/officeDocument/2006/relationships" id="258" r:id="R33a04ed78294464e"/>
    <p:sldId xmlns:r="http://schemas.openxmlformats.org/officeDocument/2006/relationships" id="259" r:id="Rd125e6c9321c4810"/>
    <p:sldId xmlns:r="http://schemas.openxmlformats.org/officeDocument/2006/relationships" id="260" r:id="R870afd727d5b41d6"/>
    <p:sldId xmlns:r="http://schemas.openxmlformats.org/officeDocument/2006/relationships" id="261" r:id="R490067cf35d44276"/>
    <p:sldId xmlns:r="http://schemas.openxmlformats.org/officeDocument/2006/relationships" id="262" r:id="Re077d94d19be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fb9c9b00a45cb" /><Relationship Type="http://schemas.openxmlformats.org/officeDocument/2006/relationships/slide" Target="/ppt/slides/slide1.xml" Id="R3057ad359c5543bd" /><Relationship Type="http://schemas.openxmlformats.org/officeDocument/2006/relationships/slide" Target="/ppt/slides/slide2.xml" Id="R0a6db535134b40b4" /><Relationship Type="http://schemas.openxmlformats.org/officeDocument/2006/relationships/slide" Target="/ppt/slides/slide3.xml" Id="R33a04ed78294464e" /><Relationship Type="http://schemas.openxmlformats.org/officeDocument/2006/relationships/slide" Target="/ppt/slides/slide4.xml" Id="Rd125e6c9321c4810" /><Relationship Type="http://schemas.openxmlformats.org/officeDocument/2006/relationships/slide" Target="/ppt/slides/slide5.xml" Id="R870afd727d5b41d6" /><Relationship Type="http://schemas.openxmlformats.org/officeDocument/2006/relationships/slide" Target="/ppt/slides/slide6.xml" Id="R490067cf35d44276" /><Relationship Type="http://schemas.openxmlformats.org/officeDocument/2006/relationships/slide" Target="/ppt/slides/slide7.xml" Id="Re077d94d19be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cd60e2c15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240ead51f4a3a" /><Relationship Type="http://schemas.openxmlformats.org/officeDocument/2006/relationships/theme" Target="/ppt/slideMasters/theme/theme1.xml" Id="R9f1261efb461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2240ead51f4a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92fcfd2814e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0a59bc1ed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3a9349253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55ae5ac6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36ee72e30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0c5ec7e0349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4edd88eb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YTTERSTAD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YTTERSTAD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2 172 573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−6 413 606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1 228 832 733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763 433 083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881 948 917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YTTERSTAD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YTTERSTAD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YTTERSTAD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Langstranda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925 838 543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YTTERSTAD AS</a:t>
            </a:r>
          </a:p>
        </p:txBody>
      </p:sp>
    </p:spTree>
  </p:cSld>
  <p:clrMapOvr>
    <a:masterClrMapping xmlns:a="http://schemas.openxmlformats.org/drawingml/2006/main"/>
  </p:clrMapOvr>
</p:sld>
</file>