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a64a10944f42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1bbb0e5c294001"/>
  </p:sldMasterIdLst>
  <p:sldIdLst>
    <p:sldId xmlns:r="http://schemas.openxmlformats.org/officeDocument/2006/relationships" id="256" r:id="R20e25a18c70541e1"/>
    <p:sldId xmlns:r="http://schemas.openxmlformats.org/officeDocument/2006/relationships" id="257" r:id="R89020e21116641d2"/>
    <p:sldId xmlns:r="http://schemas.openxmlformats.org/officeDocument/2006/relationships" id="258" r:id="R855407d9dc2f445e"/>
    <p:sldId xmlns:r="http://schemas.openxmlformats.org/officeDocument/2006/relationships" id="259" r:id="R9ff51544e5274278"/>
    <p:sldId xmlns:r="http://schemas.openxmlformats.org/officeDocument/2006/relationships" id="260" r:id="Rf0d038cab8cc4fdb"/>
    <p:sldId xmlns:r="http://schemas.openxmlformats.org/officeDocument/2006/relationships" id="261" r:id="R9aac0bfe419a4ef9"/>
    <p:sldId xmlns:r="http://schemas.openxmlformats.org/officeDocument/2006/relationships" id="262" r:id="R7157ad66b69248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bbb0e5c294001" /><Relationship Type="http://schemas.openxmlformats.org/officeDocument/2006/relationships/slide" Target="/ppt/slides/slide1.xml" Id="R20e25a18c70541e1" /><Relationship Type="http://schemas.openxmlformats.org/officeDocument/2006/relationships/slide" Target="/ppt/slides/slide2.xml" Id="R89020e21116641d2" /><Relationship Type="http://schemas.openxmlformats.org/officeDocument/2006/relationships/slide" Target="/ppt/slides/slide3.xml" Id="R855407d9dc2f445e" /><Relationship Type="http://schemas.openxmlformats.org/officeDocument/2006/relationships/slide" Target="/ppt/slides/slide4.xml" Id="R9ff51544e5274278" /><Relationship Type="http://schemas.openxmlformats.org/officeDocument/2006/relationships/slide" Target="/ppt/slides/slide5.xml" Id="Rf0d038cab8cc4fdb" /><Relationship Type="http://schemas.openxmlformats.org/officeDocument/2006/relationships/slide" Target="/ppt/slides/slide6.xml" Id="R9aac0bfe419a4ef9" /><Relationship Type="http://schemas.openxmlformats.org/officeDocument/2006/relationships/slide" Target="/ppt/slides/slide7.xml" Id="R7157ad66b69248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8904fd7fd45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142de62ff4f46" /><Relationship Type="http://schemas.openxmlformats.org/officeDocument/2006/relationships/theme" Target="/ppt/slideMasters/theme/theme1.xml" Id="R3eedabe273b7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142de62ff4f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2dba17bd64d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6f109fe7c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3c3c8cc4c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144273d4e47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9be5bd9eb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904ce6bbf40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34a5e21a7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MAJOR MAJOR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MAJOR MAJOR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2 974 878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21 932 767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22 019 494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HAUGEN MASKE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Mathias Haugen Maske, Lervikbakken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