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dc6dc4284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821ae0b6749bb"/>
  </p:sldMasterIdLst>
  <p:sldIdLst>
    <p:sldId xmlns:r="http://schemas.openxmlformats.org/officeDocument/2006/relationships" id="256" r:id="Rba3a02ad9e194f36"/>
    <p:sldId xmlns:r="http://schemas.openxmlformats.org/officeDocument/2006/relationships" id="257" r:id="R0c16e0cac4504452"/>
    <p:sldId xmlns:r="http://schemas.openxmlformats.org/officeDocument/2006/relationships" id="258" r:id="Rf3f1856193804961"/>
    <p:sldId xmlns:r="http://schemas.openxmlformats.org/officeDocument/2006/relationships" id="259" r:id="Ra87011ba168b4e4d"/>
    <p:sldId xmlns:r="http://schemas.openxmlformats.org/officeDocument/2006/relationships" id="260" r:id="Ra7b0aca13d454c08"/>
    <p:sldId xmlns:r="http://schemas.openxmlformats.org/officeDocument/2006/relationships" id="261" r:id="Rad3c7e09523444c2"/>
    <p:sldId xmlns:r="http://schemas.openxmlformats.org/officeDocument/2006/relationships" id="262" r:id="R813aaeac39d9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821ae0b6749bb" /><Relationship Type="http://schemas.openxmlformats.org/officeDocument/2006/relationships/slide" Target="/ppt/slides/slide1.xml" Id="Rba3a02ad9e194f36" /><Relationship Type="http://schemas.openxmlformats.org/officeDocument/2006/relationships/slide" Target="/ppt/slides/slide2.xml" Id="R0c16e0cac4504452" /><Relationship Type="http://schemas.openxmlformats.org/officeDocument/2006/relationships/slide" Target="/ppt/slides/slide3.xml" Id="Rf3f1856193804961" /><Relationship Type="http://schemas.openxmlformats.org/officeDocument/2006/relationships/slide" Target="/ppt/slides/slide4.xml" Id="Ra87011ba168b4e4d" /><Relationship Type="http://schemas.openxmlformats.org/officeDocument/2006/relationships/slide" Target="/ppt/slides/slide5.xml" Id="Ra7b0aca13d454c08" /><Relationship Type="http://schemas.openxmlformats.org/officeDocument/2006/relationships/slide" Target="/ppt/slides/slide6.xml" Id="Rad3c7e09523444c2" /><Relationship Type="http://schemas.openxmlformats.org/officeDocument/2006/relationships/slide" Target="/ppt/slides/slide7.xml" Id="R813aaeac39d9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66cc182e3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e9db803fb481e" /><Relationship Type="http://schemas.openxmlformats.org/officeDocument/2006/relationships/theme" Target="/ppt/slideMasters/theme/theme1.xml" Id="Rad9d02abdea5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e9db803fb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af06b288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5ca2de3de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1e7e53362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f787dc5ab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7822c4c90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a2514b51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bdc0f8ae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LRC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 RÅD &amp;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jz@lrc-regnskap.no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