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e4eaf941a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a5fa644a44ee8"/>
  </p:sldMasterIdLst>
  <p:sldIdLst>
    <p:sldId xmlns:r="http://schemas.openxmlformats.org/officeDocument/2006/relationships" id="256" r:id="Ra3636d57a08846d4"/>
    <p:sldId xmlns:r="http://schemas.openxmlformats.org/officeDocument/2006/relationships" id="257" r:id="R01df3da2b3724cc1"/>
    <p:sldId xmlns:r="http://schemas.openxmlformats.org/officeDocument/2006/relationships" id="258" r:id="R74717896bfdf4dfb"/>
    <p:sldId xmlns:r="http://schemas.openxmlformats.org/officeDocument/2006/relationships" id="259" r:id="R189535e6fab7473e"/>
    <p:sldId xmlns:r="http://schemas.openxmlformats.org/officeDocument/2006/relationships" id="260" r:id="Rfc92eb9b6e88487a"/>
    <p:sldId xmlns:r="http://schemas.openxmlformats.org/officeDocument/2006/relationships" id="261" r:id="R16c727dcf0f5412d"/>
    <p:sldId xmlns:r="http://schemas.openxmlformats.org/officeDocument/2006/relationships" id="262" r:id="Rce5272132443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a5fa644a44ee8" /><Relationship Type="http://schemas.openxmlformats.org/officeDocument/2006/relationships/slide" Target="/ppt/slides/slide1.xml" Id="Ra3636d57a08846d4" /><Relationship Type="http://schemas.openxmlformats.org/officeDocument/2006/relationships/slide" Target="/ppt/slides/slide2.xml" Id="R01df3da2b3724cc1" /><Relationship Type="http://schemas.openxmlformats.org/officeDocument/2006/relationships/slide" Target="/ppt/slides/slide3.xml" Id="R74717896bfdf4dfb" /><Relationship Type="http://schemas.openxmlformats.org/officeDocument/2006/relationships/slide" Target="/ppt/slides/slide4.xml" Id="R189535e6fab7473e" /><Relationship Type="http://schemas.openxmlformats.org/officeDocument/2006/relationships/slide" Target="/ppt/slides/slide5.xml" Id="Rfc92eb9b6e88487a" /><Relationship Type="http://schemas.openxmlformats.org/officeDocument/2006/relationships/slide" Target="/ppt/slides/slide6.xml" Id="R16c727dcf0f5412d" /><Relationship Type="http://schemas.openxmlformats.org/officeDocument/2006/relationships/slide" Target="/ppt/slides/slide7.xml" Id="Rce5272132443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a27ce33ce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5727add8c4cbf" /><Relationship Type="http://schemas.openxmlformats.org/officeDocument/2006/relationships/theme" Target="/ppt/slideMasters/theme/theme1.xml" Id="Ra40c0d5727b1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5727add8c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eab9d3c8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8a64a879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678f1358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c15a75388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15d723d2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affc1ae67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d46880b7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NESBJØRG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