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079233841a44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1be870ef514e56"/>
  </p:sldMasterIdLst>
  <p:sldIdLst>
    <p:sldId xmlns:r="http://schemas.openxmlformats.org/officeDocument/2006/relationships" id="256" r:id="Rfdfa740e16cc4724"/>
    <p:sldId xmlns:r="http://schemas.openxmlformats.org/officeDocument/2006/relationships" id="257" r:id="R9a8401cc9cb542d3"/>
    <p:sldId xmlns:r="http://schemas.openxmlformats.org/officeDocument/2006/relationships" id="258" r:id="Rf89644ef92884c80"/>
    <p:sldId xmlns:r="http://schemas.openxmlformats.org/officeDocument/2006/relationships" id="259" r:id="Rf39c62de4e8b42f5"/>
    <p:sldId xmlns:r="http://schemas.openxmlformats.org/officeDocument/2006/relationships" id="260" r:id="R463de96162ac41f3"/>
    <p:sldId xmlns:r="http://schemas.openxmlformats.org/officeDocument/2006/relationships" id="261" r:id="R7070613a34d84457"/>
    <p:sldId xmlns:r="http://schemas.openxmlformats.org/officeDocument/2006/relationships" id="262" r:id="R1825d1490ae148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1be870ef514e56" /><Relationship Type="http://schemas.openxmlformats.org/officeDocument/2006/relationships/slide" Target="/ppt/slides/slide1.xml" Id="Rfdfa740e16cc4724" /><Relationship Type="http://schemas.openxmlformats.org/officeDocument/2006/relationships/slide" Target="/ppt/slides/slide2.xml" Id="R9a8401cc9cb542d3" /><Relationship Type="http://schemas.openxmlformats.org/officeDocument/2006/relationships/slide" Target="/ppt/slides/slide3.xml" Id="Rf89644ef92884c80" /><Relationship Type="http://schemas.openxmlformats.org/officeDocument/2006/relationships/slide" Target="/ppt/slides/slide4.xml" Id="Rf39c62de4e8b42f5" /><Relationship Type="http://schemas.openxmlformats.org/officeDocument/2006/relationships/slide" Target="/ppt/slides/slide5.xml" Id="R463de96162ac41f3" /><Relationship Type="http://schemas.openxmlformats.org/officeDocument/2006/relationships/slide" Target="/ppt/slides/slide6.xml" Id="R7070613a34d84457" /><Relationship Type="http://schemas.openxmlformats.org/officeDocument/2006/relationships/slide" Target="/ppt/slides/slide7.xml" Id="R1825d1490ae148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6d11ecf6247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d8526d70043e9" /><Relationship Type="http://schemas.openxmlformats.org/officeDocument/2006/relationships/theme" Target="/ppt/slideMasters/theme/theme1.xml" Id="Rf54bad4a21d9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d8526d700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68d8d184448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442affbf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ddf27b98e44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a8e52489f4f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102ba676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cb33ff89a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2647bd15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BRANDSDAL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BRANDSDAL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−3 791 713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4 428 405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38 892 661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59 292 661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ØGREY BRANDSDAL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Mjåvannsstykket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925 849 634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BRANDSDAL HOLDING AS</a:t>
            </a:r>
          </a:p>
        </p:txBody>
      </p:sp>
    </p:spTree>
  </p:cSld>
  <p:clrMapOvr>
    <a:masterClrMapping xmlns:a="http://schemas.openxmlformats.org/drawingml/2006/main"/>
  </p:clrMapOvr>
</p:sld>
</file>