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9d651f50b71486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156b96a4aee4609"/>
  </p:sldMasterIdLst>
  <p:sldIdLst>
    <p:sldId xmlns:r="http://schemas.openxmlformats.org/officeDocument/2006/relationships" id="256" r:id="R921f83d26b7b482e"/>
    <p:sldId xmlns:r="http://schemas.openxmlformats.org/officeDocument/2006/relationships" id="257" r:id="R975cd66268d54264"/>
    <p:sldId xmlns:r="http://schemas.openxmlformats.org/officeDocument/2006/relationships" id="258" r:id="R976e0710bf9b49d1"/>
    <p:sldId xmlns:r="http://schemas.openxmlformats.org/officeDocument/2006/relationships" id="259" r:id="R86d4808906b945a1"/>
    <p:sldId xmlns:r="http://schemas.openxmlformats.org/officeDocument/2006/relationships" id="260" r:id="Rbd578286696c48ff"/>
    <p:sldId xmlns:r="http://schemas.openxmlformats.org/officeDocument/2006/relationships" id="261" r:id="R8ed96b7b0df549ad"/>
    <p:sldId xmlns:r="http://schemas.openxmlformats.org/officeDocument/2006/relationships" id="262" r:id="R523066764f51422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156b96a4aee4609" /><Relationship Type="http://schemas.openxmlformats.org/officeDocument/2006/relationships/slide" Target="/ppt/slides/slide1.xml" Id="R921f83d26b7b482e" /><Relationship Type="http://schemas.openxmlformats.org/officeDocument/2006/relationships/slide" Target="/ppt/slides/slide2.xml" Id="R975cd66268d54264" /><Relationship Type="http://schemas.openxmlformats.org/officeDocument/2006/relationships/slide" Target="/ppt/slides/slide3.xml" Id="R976e0710bf9b49d1" /><Relationship Type="http://schemas.openxmlformats.org/officeDocument/2006/relationships/slide" Target="/ppt/slides/slide4.xml" Id="R86d4808906b945a1" /><Relationship Type="http://schemas.openxmlformats.org/officeDocument/2006/relationships/slide" Target="/ppt/slides/slide5.xml" Id="Rbd578286696c48ff" /><Relationship Type="http://schemas.openxmlformats.org/officeDocument/2006/relationships/slide" Target="/ppt/slides/slide6.xml" Id="R8ed96b7b0df549ad" /><Relationship Type="http://schemas.openxmlformats.org/officeDocument/2006/relationships/slide" Target="/ppt/slides/slide7.xml" Id="R523066764f51422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4400155141e4b7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b6f1caca834609" /><Relationship Type="http://schemas.openxmlformats.org/officeDocument/2006/relationships/theme" Target="/ppt/slideMasters/theme/theme1.xml" Id="Ra4c63ac41a82408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bb6f1caca83460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60bb0ddcf94b5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9bf83cf66f49f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5ab5c1bb3040b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7c3908ce7f437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01ff2433a54e4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1580ead680430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e0944b6efe4c2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BLIKKENSLAGER BJØRN MELLA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BLIKKENSLAGER BJØRN MELLA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BLIKKENSLAGER BJØRN MELLA AS ble etablert [år] og holder til i Alta.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BLIKKENSLAGER BJØRN MELLA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BLIKKENSLAGER BJØRN MELLA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BLIKKENSLAGER BJØRN MELLA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53 011 009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3 421 397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2 823 952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8 321 529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21 381 265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BLIKKENSLAGER BJØRN MELLA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BAK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BLIKKENSLAGER BJØRN MELLA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Humleveien 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9514 Alta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925 852 961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BLIKKENSLAGER BJØRN MELLA AS</a:t>
            </a:r>
          </a:p>
        </p:txBody>
      </p:sp>
    </p:spTree>
  </p:cSld>
  <p:clrMapOvr>
    <a:masterClrMapping xmlns:a="http://schemas.openxmlformats.org/drawingml/2006/main"/>
  </p:clrMapOvr>
</p:sld>
</file>