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30e94dbc6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411da5321445f"/>
  </p:sldMasterIdLst>
  <p:sldIdLst>
    <p:sldId xmlns:r="http://schemas.openxmlformats.org/officeDocument/2006/relationships" id="256" r:id="R8aaf2c24c1924a49"/>
    <p:sldId xmlns:r="http://schemas.openxmlformats.org/officeDocument/2006/relationships" id="257" r:id="R3751e782ac57488c"/>
    <p:sldId xmlns:r="http://schemas.openxmlformats.org/officeDocument/2006/relationships" id="258" r:id="Rd74ba56990e441b2"/>
    <p:sldId xmlns:r="http://schemas.openxmlformats.org/officeDocument/2006/relationships" id="259" r:id="Rf01a448074c044a9"/>
    <p:sldId xmlns:r="http://schemas.openxmlformats.org/officeDocument/2006/relationships" id="260" r:id="R23f8224b09e745db"/>
    <p:sldId xmlns:r="http://schemas.openxmlformats.org/officeDocument/2006/relationships" id="261" r:id="Rafd3a7709ec147d4"/>
    <p:sldId xmlns:r="http://schemas.openxmlformats.org/officeDocument/2006/relationships" id="262" r:id="R570cdbfe139a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411da5321445f" /><Relationship Type="http://schemas.openxmlformats.org/officeDocument/2006/relationships/slide" Target="/ppt/slides/slide1.xml" Id="R8aaf2c24c1924a49" /><Relationship Type="http://schemas.openxmlformats.org/officeDocument/2006/relationships/slide" Target="/ppt/slides/slide2.xml" Id="R3751e782ac57488c" /><Relationship Type="http://schemas.openxmlformats.org/officeDocument/2006/relationships/slide" Target="/ppt/slides/slide3.xml" Id="Rd74ba56990e441b2" /><Relationship Type="http://schemas.openxmlformats.org/officeDocument/2006/relationships/slide" Target="/ppt/slides/slide4.xml" Id="Rf01a448074c044a9" /><Relationship Type="http://schemas.openxmlformats.org/officeDocument/2006/relationships/slide" Target="/ppt/slides/slide5.xml" Id="R23f8224b09e745db" /><Relationship Type="http://schemas.openxmlformats.org/officeDocument/2006/relationships/slide" Target="/ppt/slides/slide6.xml" Id="Rafd3a7709ec147d4" /><Relationship Type="http://schemas.openxmlformats.org/officeDocument/2006/relationships/slide" Target="/ppt/slides/slide7.xml" Id="R570cdbfe139a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dcbd067d4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e0996b654fdd" /><Relationship Type="http://schemas.openxmlformats.org/officeDocument/2006/relationships/theme" Target="/ppt/slideMasters/theme/theme1.xml" Id="R95683b74cc7f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ee0996b65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da7b9e7d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53727841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673dd743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83b4361d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4be98de97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25cf10eb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8bf8a86d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TES-HOLDING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35 242 912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105 605 309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107 075 981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JNT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E-VENT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STÅHL HOLDING AS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925 853 143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TES-HOLDING AS</a:t>
            </a:r>
          </a:p>
        </p:txBody>
      </p:sp>
    </p:spTree>
  </p:cSld>
  <p:clrMapOvr>
    <a:masterClrMapping xmlns:a="http://schemas.openxmlformats.org/drawingml/2006/main"/>
  </p:clrMapOvr>
</p:sld>
</file>