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eb2f2850f94b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de937c9fda4b9c"/>
  </p:sldMasterIdLst>
  <p:sldIdLst>
    <p:sldId xmlns:r="http://schemas.openxmlformats.org/officeDocument/2006/relationships" id="256" r:id="R5a2c98a4d09f4611"/>
    <p:sldId xmlns:r="http://schemas.openxmlformats.org/officeDocument/2006/relationships" id="257" r:id="Re457f761d2124e2e"/>
    <p:sldId xmlns:r="http://schemas.openxmlformats.org/officeDocument/2006/relationships" id="258" r:id="R963f94ba6c7d4c65"/>
    <p:sldId xmlns:r="http://schemas.openxmlformats.org/officeDocument/2006/relationships" id="259" r:id="R200a044db7264bb5"/>
    <p:sldId xmlns:r="http://schemas.openxmlformats.org/officeDocument/2006/relationships" id="260" r:id="R898f1a4201c44708"/>
    <p:sldId xmlns:r="http://schemas.openxmlformats.org/officeDocument/2006/relationships" id="261" r:id="Ra53438d9dab04b0b"/>
    <p:sldId xmlns:r="http://schemas.openxmlformats.org/officeDocument/2006/relationships" id="262" r:id="R319e68c3ae724e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e937c9fda4b9c" /><Relationship Type="http://schemas.openxmlformats.org/officeDocument/2006/relationships/slide" Target="/ppt/slides/slide1.xml" Id="R5a2c98a4d09f4611" /><Relationship Type="http://schemas.openxmlformats.org/officeDocument/2006/relationships/slide" Target="/ppt/slides/slide2.xml" Id="Re457f761d2124e2e" /><Relationship Type="http://schemas.openxmlformats.org/officeDocument/2006/relationships/slide" Target="/ppt/slides/slide3.xml" Id="R963f94ba6c7d4c65" /><Relationship Type="http://schemas.openxmlformats.org/officeDocument/2006/relationships/slide" Target="/ppt/slides/slide4.xml" Id="R200a044db7264bb5" /><Relationship Type="http://schemas.openxmlformats.org/officeDocument/2006/relationships/slide" Target="/ppt/slides/slide5.xml" Id="R898f1a4201c44708" /><Relationship Type="http://schemas.openxmlformats.org/officeDocument/2006/relationships/slide" Target="/ppt/slides/slide6.xml" Id="Ra53438d9dab04b0b" /><Relationship Type="http://schemas.openxmlformats.org/officeDocument/2006/relationships/slide" Target="/ppt/slides/slide7.xml" Id="R319e68c3ae724e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19e488b8b41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ea5194a044911" /><Relationship Type="http://schemas.openxmlformats.org/officeDocument/2006/relationships/theme" Target="/ppt/slideMasters/theme/theme1.xml" Id="Rc46f66786ad34b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9ea5194a0449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c1f58babb46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d3545c0d644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3f048e3eb40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c2453688a4c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f4cf64e054e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c9c0697de4f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9a60d933247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GJESTEHUSET 102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GJESTEHUSET 102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GJESTEHUSET 102 AS ble etablert [år] og holder til i Longyearbyen.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GJESTEHUSET 102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GJESTEHUSET 102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GJESTEHUSET 102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16 743 091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3 408 195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3 037 473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2 254 895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8 198 651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GJESTEHUSET 102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WILDLIFE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GJESTEHUSET 102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Nybyen, Vei 100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9170 Longyearbyen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925 853 445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GJESTEHUSET 102 AS</a:t>
            </a:r>
          </a:p>
        </p:txBody>
      </p:sp>
    </p:spTree>
  </p:cSld>
  <p:clrMapOvr>
    <a:masterClrMapping xmlns:a="http://schemas.openxmlformats.org/drawingml/2006/main"/>
  </p:clrMapOvr>
</p:sld>
</file>