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5eab9c391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f0003253545f2"/>
  </p:sldMasterIdLst>
  <p:sldIdLst>
    <p:sldId xmlns:r="http://schemas.openxmlformats.org/officeDocument/2006/relationships" id="256" r:id="R937466a460994520"/>
    <p:sldId xmlns:r="http://schemas.openxmlformats.org/officeDocument/2006/relationships" id="257" r:id="Ra94d6ab5a5254f4b"/>
    <p:sldId xmlns:r="http://schemas.openxmlformats.org/officeDocument/2006/relationships" id="258" r:id="Rfbf410d192164731"/>
    <p:sldId xmlns:r="http://schemas.openxmlformats.org/officeDocument/2006/relationships" id="259" r:id="R284f29bcaa2c4b20"/>
    <p:sldId xmlns:r="http://schemas.openxmlformats.org/officeDocument/2006/relationships" id="260" r:id="R3c64aa0037d74189"/>
    <p:sldId xmlns:r="http://schemas.openxmlformats.org/officeDocument/2006/relationships" id="261" r:id="Ra779f73fcdd444dc"/>
    <p:sldId xmlns:r="http://schemas.openxmlformats.org/officeDocument/2006/relationships" id="262" r:id="Rd9308ca6b5b4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f0003253545f2" /><Relationship Type="http://schemas.openxmlformats.org/officeDocument/2006/relationships/slide" Target="/ppt/slides/slide1.xml" Id="R937466a460994520" /><Relationship Type="http://schemas.openxmlformats.org/officeDocument/2006/relationships/slide" Target="/ppt/slides/slide2.xml" Id="Ra94d6ab5a5254f4b" /><Relationship Type="http://schemas.openxmlformats.org/officeDocument/2006/relationships/slide" Target="/ppt/slides/slide3.xml" Id="Rfbf410d192164731" /><Relationship Type="http://schemas.openxmlformats.org/officeDocument/2006/relationships/slide" Target="/ppt/slides/slide4.xml" Id="R284f29bcaa2c4b20" /><Relationship Type="http://schemas.openxmlformats.org/officeDocument/2006/relationships/slide" Target="/ppt/slides/slide5.xml" Id="R3c64aa0037d74189" /><Relationship Type="http://schemas.openxmlformats.org/officeDocument/2006/relationships/slide" Target="/ppt/slides/slide6.xml" Id="Ra779f73fcdd444dc" /><Relationship Type="http://schemas.openxmlformats.org/officeDocument/2006/relationships/slide" Target="/ppt/slides/slide7.xml" Id="Rd9308ca6b5b4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4ad75ae08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1f6a53ca44613" /><Relationship Type="http://schemas.openxmlformats.org/officeDocument/2006/relationships/theme" Target="/ppt/slideMasters/theme/theme1.xml" Id="R4546772633a3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1f6a53ca4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532a3c66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f2b37e52f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5e3d4e22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2e10f286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7acc5b0c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f68f3ade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74d11324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KOBBER- OG BLIKKENSLAGERVERKSTED TORBJØRN LEMTUN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KOBBER- OG BLIKKENSLAGERVERKSTED TORBJØRN LEMTUN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45 640 183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17 446 599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TEQT HOLDING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Ringtunveien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KOBBER- OG BLIKKENSLAGERVERKSTED TORBJØRN LEMTUN AS</a:t>
            </a:r>
          </a:p>
        </p:txBody>
      </p:sp>
    </p:spTree>
  </p:cSld>
  <p:clrMapOvr>
    <a:masterClrMapping xmlns:a="http://schemas.openxmlformats.org/drawingml/2006/main"/>
  </p:clrMapOvr>
</p:sld>
</file>