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30ba498bfa4a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5478e67e764e2d"/>
  </p:sldMasterIdLst>
  <p:sldIdLst>
    <p:sldId xmlns:r="http://schemas.openxmlformats.org/officeDocument/2006/relationships" id="256" r:id="R9b51f386b8074dea"/>
    <p:sldId xmlns:r="http://schemas.openxmlformats.org/officeDocument/2006/relationships" id="257" r:id="Rc0d2527de8e34e61"/>
    <p:sldId xmlns:r="http://schemas.openxmlformats.org/officeDocument/2006/relationships" id="258" r:id="Rab52c8fdccd8434b"/>
    <p:sldId xmlns:r="http://schemas.openxmlformats.org/officeDocument/2006/relationships" id="259" r:id="R60464a6d585d46a6"/>
    <p:sldId xmlns:r="http://schemas.openxmlformats.org/officeDocument/2006/relationships" id="260" r:id="Re05a6249cd864961"/>
    <p:sldId xmlns:r="http://schemas.openxmlformats.org/officeDocument/2006/relationships" id="261" r:id="R68a0c65dce154551"/>
    <p:sldId xmlns:r="http://schemas.openxmlformats.org/officeDocument/2006/relationships" id="262" r:id="R39db5c8cfb894d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5478e67e764e2d" /><Relationship Type="http://schemas.openxmlformats.org/officeDocument/2006/relationships/slide" Target="/ppt/slides/slide1.xml" Id="R9b51f386b8074dea" /><Relationship Type="http://schemas.openxmlformats.org/officeDocument/2006/relationships/slide" Target="/ppt/slides/slide2.xml" Id="Rc0d2527de8e34e61" /><Relationship Type="http://schemas.openxmlformats.org/officeDocument/2006/relationships/slide" Target="/ppt/slides/slide3.xml" Id="Rab52c8fdccd8434b" /><Relationship Type="http://schemas.openxmlformats.org/officeDocument/2006/relationships/slide" Target="/ppt/slides/slide4.xml" Id="R60464a6d585d46a6" /><Relationship Type="http://schemas.openxmlformats.org/officeDocument/2006/relationships/slide" Target="/ppt/slides/slide5.xml" Id="Re05a6249cd864961" /><Relationship Type="http://schemas.openxmlformats.org/officeDocument/2006/relationships/slide" Target="/ppt/slides/slide6.xml" Id="R68a0c65dce154551" /><Relationship Type="http://schemas.openxmlformats.org/officeDocument/2006/relationships/slide" Target="/ppt/slides/slide7.xml" Id="R39db5c8cfb894d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98c2a03c8147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c95cfba6b4bdc" /><Relationship Type="http://schemas.openxmlformats.org/officeDocument/2006/relationships/theme" Target="/ppt/slideMasters/theme/theme1.xml" Id="Rd7e2112fabb34a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9c95cfba6b4b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7cf797c3047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b9077a70e4f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85c67207946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dda2fed0f4a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bc4c407114a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d2918f9b744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189606b6740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ENGLAFJELL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ENGLAFJELL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ENGLAFJELL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ENGLAFJELL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ENGLAFJELL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ENGLAFJELL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−149 289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−47 636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5 285 487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5 310 106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ENGLAFJELL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ØVSTEBØ AMALIE HAUGLAND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ENGLAFJELL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Jonashagen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4320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925 854 441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ENGLAFJELL AS</a:t>
            </a:r>
          </a:p>
        </p:txBody>
      </p:sp>
    </p:spTree>
  </p:cSld>
  <p:clrMapOvr>
    <a:masterClrMapping xmlns:a="http://schemas.openxmlformats.org/drawingml/2006/main"/>
  </p:clrMapOvr>
</p:sld>
</file>