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597fbcd15f4b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ba7f8a7a0e4b63"/>
  </p:sldMasterIdLst>
  <p:sldIdLst>
    <p:sldId xmlns:r="http://schemas.openxmlformats.org/officeDocument/2006/relationships" id="256" r:id="Rf50390cff3584be7"/>
    <p:sldId xmlns:r="http://schemas.openxmlformats.org/officeDocument/2006/relationships" id="257" r:id="R85a1e21d75864aa9"/>
    <p:sldId xmlns:r="http://schemas.openxmlformats.org/officeDocument/2006/relationships" id="258" r:id="Re21cc153f3c04be0"/>
    <p:sldId xmlns:r="http://schemas.openxmlformats.org/officeDocument/2006/relationships" id="259" r:id="Rbff95a77f91545c9"/>
    <p:sldId xmlns:r="http://schemas.openxmlformats.org/officeDocument/2006/relationships" id="260" r:id="R17b84fd41cd94ace"/>
    <p:sldId xmlns:r="http://schemas.openxmlformats.org/officeDocument/2006/relationships" id="261" r:id="Rdae472e8bc834e8f"/>
    <p:sldId xmlns:r="http://schemas.openxmlformats.org/officeDocument/2006/relationships" id="262" r:id="R914235b33b2144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ba7f8a7a0e4b63" /><Relationship Type="http://schemas.openxmlformats.org/officeDocument/2006/relationships/slide" Target="/ppt/slides/slide1.xml" Id="Rf50390cff3584be7" /><Relationship Type="http://schemas.openxmlformats.org/officeDocument/2006/relationships/slide" Target="/ppt/slides/slide2.xml" Id="R85a1e21d75864aa9" /><Relationship Type="http://schemas.openxmlformats.org/officeDocument/2006/relationships/slide" Target="/ppt/slides/slide3.xml" Id="Re21cc153f3c04be0" /><Relationship Type="http://schemas.openxmlformats.org/officeDocument/2006/relationships/slide" Target="/ppt/slides/slide4.xml" Id="Rbff95a77f91545c9" /><Relationship Type="http://schemas.openxmlformats.org/officeDocument/2006/relationships/slide" Target="/ppt/slides/slide5.xml" Id="R17b84fd41cd94ace" /><Relationship Type="http://schemas.openxmlformats.org/officeDocument/2006/relationships/slide" Target="/ppt/slides/slide6.xml" Id="Rdae472e8bc834e8f" /><Relationship Type="http://schemas.openxmlformats.org/officeDocument/2006/relationships/slide" Target="/ppt/slides/slide7.xml" Id="R914235b33b2144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ab7a4f923f4e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f360a631d4bf0" /><Relationship Type="http://schemas.openxmlformats.org/officeDocument/2006/relationships/theme" Target="/ppt/slideMasters/theme/theme1.xml" Id="Raa7dd069a7a648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ff360a631d4b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ce1cefaad4a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218b3f92f4b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e0e16801642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6b77ea9654d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90bb258f948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b435b995b42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e485a39ba45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JULLEN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JULLEN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5 218 179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5 218 179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ØVSTEBØ JULIE HAUGLAND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Jonashagen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4320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925 854 484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JULLEN AS</a:t>
            </a:r>
          </a:p>
        </p:txBody>
      </p:sp>
    </p:spTree>
  </p:cSld>
  <p:clrMapOvr>
    <a:masterClrMapping xmlns:a="http://schemas.openxmlformats.org/drawingml/2006/main"/>
  </p:clrMapOvr>
</p:sld>
</file>