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29c1b80ae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fabda29ff497b"/>
  </p:sldMasterIdLst>
  <p:sldIdLst>
    <p:sldId xmlns:r="http://schemas.openxmlformats.org/officeDocument/2006/relationships" id="256" r:id="R1b495bbc75c64254"/>
    <p:sldId xmlns:r="http://schemas.openxmlformats.org/officeDocument/2006/relationships" id="257" r:id="R7a3c102fc0314464"/>
    <p:sldId xmlns:r="http://schemas.openxmlformats.org/officeDocument/2006/relationships" id="258" r:id="R566590810d98472b"/>
    <p:sldId xmlns:r="http://schemas.openxmlformats.org/officeDocument/2006/relationships" id="259" r:id="R4129ef1f028849fe"/>
    <p:sldId xmlns:r="http://schemas.openxmlformats.org/officeDocument/2006/relationships" id="260" r:id="R79fa9a82934f4156"/>
    <p:sldId xmlns:r="http://schemas.openxmlformats.org/officeDocument/2006/relationships" id="261" r:id="Ra223514b96184d93"/>
    <p:sldId xmlns:r="http://schemas.openxmlformats.org/officeDocument/2006/relationships" id="262" r:id="Rfdbb0a121ba6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fabda29ff497b" /><Relationship Type="http://schemas.openxmlformats.org/officeDocument/2006/relationships/slide" Target="/ppt/slides/slide1.xml" Id="R1b495bbc75c64254" /><Relationship Type="http://schemas.openxmlformats.org/officeDocument/2006/relationships/slide" Target="/ppt/slides/slide2.xml" Id="R7a3c102fc0314464" /><Relationship Type="http://schemas.openxmlformats.org/officeDocument/2006/relationships/slide" Target="/ppt/slides/slide3.xml" Id="R566590810d98472b" /><Relationship Type="http://schemas.openxmlformats.org/officeDocument/2006/relationships/slide" Target="/ppt/slides/slide4.xml" Id="R4129ef1f028849fe" /><Relationship Type="http://schemas.openxmlformats.org/officeDocument/2006/relationships/slide" Target="/ppt/slides/slide5.xml" Id="R79fa9a82934f4156" /><Relationship Type="http://schemas.openxmlformats.org/officeDocument/2006/relationships/slide" Target="/ppt/slides/slide6.xml" Id="Ra223514b96184d93" /><Relationship Type="http://schemas.openxmlformats.org/officeDocument/2006/relationships/slide" Target="/ppt/slides/slide7.xml" Id="Rfdbb0a121ba6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db11c0515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7f9b4d3648dc" /><Relationship Type="http://schemas.openxmlformats.org/officeDocument/2006/relationships/theme" Target="/ppt/slideMasters/theme/theme1.xml" Id="Rb0b77483501b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27f9b4d36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347cde6a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07354b60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391b43dc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1adf81cf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25d2bcae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e19f38f8a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e7108054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1 342 580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MEBRAHTU WELDERUFAEL WELDESLASSIE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Sigurds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