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be6f628a0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8c3db39824e37"/>
  </p:sldMasterIdLst>
  <p:sldIdLst>
    <p:sldId xmlns:r="http://schemas.openxmlformats.org/officeDocument/2006/relationships" id="256" r:id="R33a8fb3b30c646f6"/>
    <p:sldId xmlns:r="http://schemas.openxmlformats.org/officeDocument/2006/relationships" id="257" r:id="R6bd7efd44dbe4f4a"/>
    <p:sldId xmlns:r="http://schemas.openxmlformats.org/officeDocument/2006/relationships" id="258" r:id="Rbd1d0d571d1a4fcb"/>
    <p:sldId xmlns:r="http://schemas.openxmlformats.org/officeDocument/2006/relationships" id="259" r:id="R18dcfe0edf54464f"/>
    <p:sldId xmlns:r="http://schemas.openxmlformats.org/officeDocument/2006/relationships" id="260" r:id="R3f4bc7a43b174d77"/>
    <p:sldId xmlns:r="http://schemas.openxmlformats.org/officeDocument/2006/relationships" id="261" r:id="Rc8a1114a6f5d4d9d"/>
    <p:sldId xmlns:r="http://schemas.openxmlformats.org/officeDocument/2006/relationships" id="262" r:id="R248d86e526b1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8c3db39824e37" /><Relationship Type="http://schemas.openxmlformats.org/officeDocument/2006/relationships/slide" Target="/ppt/slides/slide1.xml" Id="R33a8fb3b30c646f6" /><Relationship Type="http://schemas.openxmlformats.org/officeDocument/2006/relationships/slide" Target="/ppt/slides/slide2.xml" Id="R6bd7efd44dbe4f4a" /><Relationship Type="http://schemas.openxmlformats.org/officeDocument/2006/relationships/slide" Target="/ppt/slides/slide3.xml" Id="Rbd1d0d571d1a4fcb" /><Relationship Type="http://schemas.openxmlformats.org/officeDocument/2006/relationships/slide" Target="/ppt/slides/slide4.xml" Id="R18dcfe0edf54464f" /><Relationship Type="http://schemas.openxmlformats.org/officeDocument/2006/relationships/slide" Target="/ppt/slides/slide5.xml" Id="R3f4bc7a43b174d77" /><Relationship Type="http://schemas.openxmlformats.org/officeDocument/2006/relationships/slide" Target="/ppt/slides/slide6.xml" Id="Rc8a1114a6f5d4d9d" /><Relationship Type="http://schemas.openxmlformats.org/officeDocument/2006/relationships/slide" Target="/ppt/slides/slide7.xml" Id="R248d86e526b1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b2c6e55ac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31b9dc91c4aac" /><Relationship Type="http://schemas.openxmlformats.org/officeDocument/2006/relationships/theme" Target="/ppt/slideMasters/theme/theme1.xml" Id="R4bf11157e46e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731b9dc91c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158d79d95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d2488ab6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0a41e44b2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7b6d216f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901c44cf64e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9e34a09445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57844aa69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3 856 876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LUCID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Mannsverk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BJELK AS</a:t>
            </a:r>
          </a:p>
        </p:txBody>
      </p:sp>
    </p:spTree>
  </p:cSld>
  <p:clrMapOvr>
    <a:masterClrMapping xmlns:a="http://schemas.openxmlformats.org/drawingml/2006/main"/>
  </p:clrMapOvr>
</p:sld>
</file>