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510acb0e5243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114621b2304a6c"/>
  </p:sldMasterIdLst>
  <p:sldIdLst>
    <p:sldId xmlns:r="http://schemas.openxmlformats.org/officeDocument/2006/relationships" id="256" r:id="R3eb50fbee16c4081"/>
    <p:sldId xmlns:r="http://schemas.openxmlformats.org/officeDocument/2006/relationships" id="257" r:id="Rec6cee06443c4b99"/>
    <p:sldId xmlns:r="http://schemas.openxmlformats.org/officeDocument/2006/relationships" id="258" r:id="Rc1f08974a8db462f"/>
    <p:sldId xmlns:r="http://schemas.openxmlformats.org/officeDocument/2006/relationships" id="259" r:id="R123554586a8c4b5f"/>
    <p:sldId xmlns:r="http://schemas.openxmlformats.org/officeDocument/2006/relationships" id="260" r:id="R99f4fdf9a4ab404e"/>
    <p:sldId xmlns:r="http://schemas.openxmlformats.org/officeDocument/2006/relationships" id="261" r:id="Rdd3b43cc3d294e15"/>
    <p:sldId xmlns:r="http://schemas.openxmlformats.org/officeDocument/2006/relationships" id="262" r:id="R69e252ba869e4a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14621b2304a6c" /><Relationship Type="http://schemas.openxmlformats.org/officeDocument/2006/relationships/slide" Target="/ppt/slides/slide1.xml" Id="R3eb50fbee16c4081" /><Relationship Type="http://schemas.openxmlformats.org/officeDocument/2006/relationships/slide" Target="/ppt/slides/slide2.xml" Id="Rec6cee06443c4b99" /><Relationship Type="http://schemas.openxmlformats.org/officeDocument/2006/relationships/slide" Target="/ppt/slides/slide3.xml" Id="Rc1f08974a8db462f" /><Relationship Type="http://schemas.openxmlformats.org/officeDocument/2006/relationships/slide" Target="/ppt/slides/slide4.xml" Id="R123554586a8c4b5f" /><Relationship Type="http://schemas.openxmlformats.org/officeDocument/2006/relationships/slide" Target="/ppt/slides/slide5.xml" Id="R99f4fdf9a4ab404e" /><Relationship Type="http://schemas.openxmlformats.org/officeDocument/2006/relationships/slide" Target="/ppt/slides/slide6.xml" Id="Rdd3b43cc3d294e15" /><Relationship Type="http://schemas.openxmlformats.org/officeDocument/2006/relationships/slide" Target="/ppt/slides/slide7.xml" Id="R69e252ba869e4a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33575fd4d4f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d2f879caa43e4" /><Relationship Type="http://schemas.openxmlformats.org/officeDocument/2006/relationships/theme" Target="/ppt/slideMasters/theme/theme1.xml" Id="Rbeeecc371d3d49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7d2f879caa43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cf301589447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dcba030f7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01124df9f4e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79e95dce144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884fba49244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c7d1f9dc440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30309debe40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HÅDYR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HÅDYR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HÅDYR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HÅDYR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HÅDYR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HÅDYR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16 785 987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137 199 581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162 394 862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HÅDYR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KVIKSVIK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 MONG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LEGÅ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LØYNINGSVÅGEN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MONGBETONG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HÅDYR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4374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925 855 456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HÅDYR AS</a:t>
            </a:r>
          </a:p>
        </p:txBody>
      </p:sp>
    </p:spTree>
  </p:cSld>
  <p:clrMapOvr>
    <a:masterClrMapping xmlns:a="http://schemas.openxmlformats.org/drawingml/2006/main"/>
  </p:clrMapOvr>
</p:sld>
</file>