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8aa7a3dd1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7e7a225ce47f6"/>
  </p:sldMasterIdLst>
  <p:sldIdLst>
    <p:sldId xmlns:r="http://schemas.openxmlformats.org/officeDocument/2006/relationships" id="256" r:id="R115e855a6cb44bc4"/>
    <p:sldId xmlns:r="http://schemas.openxmlformats.org/officeDocument/2006/relationships" id="257" r:id="Ra8cb7dc3b00748e7"/>
    <p:sldId xmlns:r="http://schemas.openxmlformats.org/officeDocument/2006/relationships" id="258" r:id="R3e727d2cd8184aef"/>
    <p:sldId xmlns:r="http://schemas.openxmlformats.org/officeDocument/2006/relationships" id="259" r:id="Ra7e99529bbe74b3f"/>
    <p:sldId xmlns:r="http://schemas.openxmlformats.org/officeDocument/2006/relationships" id="260" r:id="R00fadfd18c6a4f5e"/>
    <p:sldId xmlns:r="http://schemas.openxmlformats.org/officeDocument/2006/relationships" id="261" r:id="R16848d3e694d4def"/>
    <p:sldId xmlns:r="http://schemas.openxmlformats.org/officeDocument/2006/relationships" id="262" r:id="R2308bfc12cdc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7e7a225ce47f6" /><Relationship Type="http://schemas.openxmlformats.org/officeDocument/2006/relationships/slide" Target="/ppt/slides/slide1.xml" Id="R115e855a6cb44bc4" /><Relationship Type="http://schemas.openxmlformats.org/officeDocument/2006/relationships/slide" Target="/ppt/slides/slide2.xml" Id="Ra8cb7dc3b00748e7" /><Relationship Type="http://schemas.openxmlformats.org/officeDocument/2006/relationships/slide" Target="/ppt/slides/slide3.xml" Id="R3e727d2cd8184aef" /><Relationship Type="http://schemas.openxmlformats.org/officeDocument/2006/relationships/slide" Target="/ppt/slides/slide4.xml" Id="Ra7e99529bbe74b3f" /><Relationship Type="http://schemas.openxmlformats.org/officeDocument/2006/relationships/slide" Target="/ppt/slides/slide5.xml" Id="R00fadfd18c6a4f5e" /><Relationship Type="http://schemas.openxmlformats.org/officeDocument/2006/relationships/slide" Target="/ppt/slides/slide6.xml" Id="R16848d3e694d4def" /><Relationship Type="http://schemas.openxmlformats.org/officeDocument/2006/relationships/slide" Target="/ppt/slides/slide7.xml" Id="R2308bfc12cdc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21541004d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3f8e4ac544d6d" /><Relationship Type="http://schemas.openxmlformats.org/officeDocument/2006/relationships/theme" Target="/ppt/slideMasters/theme/theme1.xml" Id="R8e85831373d5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3f8e4ac54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9077b207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8ef7dc47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d11acb331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553e9ec7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d2476ad82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2f5de7f3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2e0973be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HANSEN &amp; HENRIKSEN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HANSEN &amp; HENRIKSEN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HOH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FOH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925 855 545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HANSEN &amp; HENRIKSEN AS</a:t>
            </a:r>
          </a:p>
        </p:txBody>
      </p:sp>
    </p:spTree>
  </p:cSld>
  <p:clrMapOvr>
    <a:masterClrMapping xmlns:a="http://schemas.openxmlformats.org/drawingml/2006/main"/>
  </p:clrMapOvr>
</p:sld>
</file>