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ce342b442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28673d7dc4a09"/>
  </p:sldMasterIdLst>
  <p:sldIdLst>
    <p:sldId xmlns:r="http://schemas.openxmlformats.org/officeDocument/2006/relationships" id="256" r:id="R22131ba1d5ba4740"/>
    <p:sldId xmlns:r="http://schemas.openxmlformats.org/officeDocument/2006/relationships" id="257" r:id="R2397f8c913bf4651"/>
    <p:sldId xmlns:r="http://schemas.openxmlformats.org/officeDocument/2006/relationships" id="258" r:id="R88b1d86170784194"/>
    <p:sldId xmlns:r="http://schemas.openxmlformats.org/officeDocument/2006/relationships" id="259" r:id="R437690745efb43f0"/>
    <p:sldId xmlns:r="http://schemas.openxmlformats.org/officeDocument/2006/relationships" id="260" r:id="R528aebf691dc44cc"/>
    <p:sldId xmlns:r="http://schemas.openxmlformats.org/officeDocument/2006/relationships" id="261" r:id="R68f86ee19f86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28673d7dc4a09" /><Relationship Type="http://schemas.openxmlformats.org/officeDocument/2006/relationships/slide" Target="/ppt/slides/slide1.xml" Id="R22131ba1d5ba4740" /><Relationship Type="http://schemas.openxmlformats.org/officeDocument/2006/relationships/slide" Target="/ppt/slides/slide2.xml" Id="R2397f8c913bf4651" /><Relationship Type="http://schemas.openxmlformats.org/officeDocument/2006/relationships/slide" Target="/ppt/slides/slide3.xml" Id="R88b1d86170784194" /><Relationship Type="http://schemas.openxmlformats.org/officeDocument/2006/relationships/slide" Target="/ppt/slides/slide4.xml" Id="R437690745efb43f0" /><Relationship Type="http://schemas.openxmlformats.org/officeDocument/2006/relationships/slide" Target="/ppt/slides/slide5.xml" Id="R528aebf691dc44cc" /><Relationship Type="http://schemas.openxmlformats.org/officeDocument/2006/relationships/slide" Target="/ppt/slides/slide6.xml" Id="R68f86ee19f86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452b64bfc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f54d663bb4181" /><Relationship Type="http://schemas.openxmlformats.org/officeDocument/2006/relationships/theme" Target="/ppt/slideMasters/theme/theme1.xml" Id="Ra2caf6011517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f54d663bb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57318c98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f9da3709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522b19c55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c0747830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1627f0f8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1ebf29a7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