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cde3d1687a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9e2df27714a53"/>
  </p:sldMasterIdLst>
  <p:sldIdLst>
    <p:sldId xmlns:r="http://schemas.openxmlformats.org/officeDocument/2006/relationships" id="256" r:id="R6650ba530e0f4a20"/>
    <p:sldId xmlns:r="http://schemas.openxmlformats.org/officeDocument/2006/relationships" id="257" r:id="R86c5a261e2ee4df1"/>
    <p:sldId xmlns:r="http://schemas.openxmlformats.org/officeDocument/2006/relationships" id="258" r:id="Rd534f136a3dd42c6"/>
    <p:sldId xmlns:r="http://schemas.openxmlformats.org/officeDocument/2006/relationships" id="259" r:id="Rb4f7f2e26b30468c"/>
    <p:sldId xmlns:r="http://schemas.openxmlformats.org/officeDocument/2006/relationships" id="260" r:id="R8d463833ea0844b5"/>
    <p:sldId xmlns:r="http://schemas.openxmlformats.org/officeDocument/2006/relationships" id="261" r:id="R726621099951497f"/>
    <p:sldId xmlns:r="http://schemas.openxmlformats.org/officeDocument/2006/relationships" id="262" r:id="R2058971d9dad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9e2df27714a53" /><Relationship Type="http://schemas.openxmlformats.org/officeDocument/2006/relationships/slide" Target="/ppt/slides/slide1.xml" Id="R6650ba530e0f4a20" /><Relationship Type="http://schemas.openxmlformats.org/officeDocument/2006/relationships/slide" Target="/ppt/slides/slide2.xml" Id="R86c5a261e2ee4df1" /><Relationship Type="http://schemas.openxmlformats.org/officeDocument/2006/relationships/slide" Target="/ppt/slides/slide3.xml" Id="Rd534f136a3dd42c6" /><Relationship Type="http://schemas.openxmlformats.org/officeDocument/2006/relationships/slide" Target="/ppt/slides/slide4.xml" Id="Rb4f7f2e26b30468c" /><Relationship Type="http://schemas.openxmlformats.org/officeDocument/2006/relationships/slide" Target="/ppt/slides/slide5.xml" Id="R8d463833ea0844b5" /><Relationship Type="http://schemas.openxmlformats.org/officeDocument/2006/relationships/slide" Target="/ppt/slides/slide6.xml" Id="R726621099951497f" /><Relationship Type="http://schemas.openxmlformats.org/officeDocument/2006/relationships/slide" Target="/ppt/slides/slide7.xml" Id="R2058971d9dad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a61fe3ccc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4f07e936c4dcf" /><Relationship Type="http://schemas.openxmlformats.org/officeDocument/2006/relationships/theme" Target="/ppt/slideMasters/theme/theme1.xml" Id="R83914483ca46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44f07e936c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e2afcd3f5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39ae89a02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d96347dd6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e41ce36e9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86591f491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040ecff7044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1faf80d2b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 HOLDING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−114 648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333 591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