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aafde73a4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62a775b2d4d95"/>
  </p:sldMasterIdLst>
  <p:sldIdLst>
    <p:sldId xmlns:r="http://schemas.openxmlformats.org/officeDocument/2006/relationships" id="256" r:id="Rfc0b91c7a1c744ae"/>
    <p:sldId xmlns:r="http://schemas.openxmlformats.org/officeDocument/2006/relationships" id="257" r:id="R8e52c86d032c4826"/>
    <p:sldId xmlns:r="http://schemas.openxmlformats.org/officeDocument/2006/relationships" id="258" r:id="R1d80332f505544c7"/>
    <p:sldId xmlns:r="http://schemas.openxmlformats.org/officeDocument/2006/relationships" id="259" r:id="R54dcb0cf24c14c04"/>
    <p:sldId xmlns:r="http://schemas.openxmlformats.org/officeDocument/2006/relationships" id="260" r:id="R4a63876e1f114dd9"/>
    <p:sldId xmlns:r="http://schemas.openxmlformats.org/officeDocument/2006/relationships" id="261" r:id="R0e8677c0228941c8"/>
    <p:sldId xmlns:r="http://schemas.openxmlformats.org/officeDocument/2006/relationships" id="262" r:id="R3ae01951bc76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62a775b2d4d95" /><Relationship Type="http://schemas.openxmlformats.org/officeDocument/2006/relationships/slide" Target="/ppt/slides/slide1.xml" Id="Rfc0b91c7a1c744ae" /><Relationship Type="http://schemas.openxmlformats.org/officeDocument/2006/relationships/slide" Target="/ppt/slides/slide2.xml" Id="R8e52c86d032c4826" /><Relationship Type="http://schemas.openxmlformats.org/officeDocument/2006/relationships/slide" Target="/ppt/slides/slide3.xml" Id="R1d80332f505544c7" /><Relationship Type="http://schemas.openxmlformats.org/officeDocument/2006/relationships/slide" Target="/ppt/slides/slide4.xml" Id="R54dcb0cf24c14c04" /><Relationship Type="http://schemas.openxmlformats.org/officeDocument/2006/relationships/slide" Target="/ppt/slides/slide5.xml" Id="R4a63876e1f114dd9" /><Relationship Type="http://schemas.openxmlformats.org/officeDocument/2006/relationships/slide" Target="/ppt/slides/slide6.xml" Id="R0e8677c0228941c8" /><Relationship Type="http://schemas.openxmlformats.org/officeDocument/2006/relationships/slide" Target="/ppt/slides/slide7.xml" Id="R3ae01951bc76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c431dd0e6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9a793559f4fcc" /><Relationship Type="http://schemas.openxmlformats.org/officeDocument/2006/relationships/theme" Target="/ppt/slideMasters/theme/theme1.xml" Id="Rbc943141738f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9a793559f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f7b9edbd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ec4377c4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25a157cf3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e1c79d0ca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eaed08b9e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a7c05b0b3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4e3dd62ed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