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e801f5acc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e16505b4348d8"/>
  </p:sldMasterIdLst>
  <p:sldIdLst>
    <p:sldId xmlns:r="http://schemas.openxmlformats.org/officeDocument/2006/relationships" id="256" r:id="Rb855bd6c061647cb"/>
    <p:sldId xmlns:r="http://schemas.openxmlformats.org/officeDocument/2006/relationships" id="257" r:id="R2ff8289953d74c41"/>
    <p:sldId xmlns:r="http://schemas.openxmlformats.org/officeDocument/2006/relationships" id="258" r:id="Rd7917b1974d444c7"/>
    <p:sldId xmlns:r="http://schemas.openxmlformats.org/officeDocument/2006/relationships" id="259" r:id="R3eb6ca79e6e34c96"/>
    <p:sldId xmlns:r="http://schemas.openxmlformats.org/officeDocument/2006/relationships" id="260" r:id="R5124558ec4e64b84"/>
    <p:sldId xmlns:r="http://schemas.openxmlformats.org/officeDocument/2006/relationships" id="261" r:id="R244849520ef64e96"/>
    <p:sldId xmlns:r="http://schemas.openxmlformats.org/officeDocument/2006/relationships" id="262" r:id="R1adfd7fbf878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e16505b4348d8" /><Relationship Type="http://schemas.openxmlformats.org/officeDocument/2006/relationships/slide" Target="/ppt/slides/slide1.xml" Id="Rb855bd6c061647cb" /><Relationship Type="http://schemas.openxmlformats.org/officeDocument/2006/relationships/slide" Target="/ppt/slides/slide2.xml" Id="R2ff8289953d74c41" /><Relationship Type="http://schemas.openxmlformats.org/officeDocument/2006/relationships/slide" Target="/ppt/slides/slide3.xml" Id="Rd7917b1974d444c7" /><Relationship Type="http://schemas.openxmlformats.org/officeDocument/2006/relationships/slide" Target="/ppt/slides/slide4.xml" Id="R3eb6ca79e6e34c96" /><Relationship Type="http://schemas.openxmlformats.org/officeDocument/2006/relationships/slide" Target="/ppt/slides/slide5.xml" Id="R5124558ec4e64b84" /><Relationship Type="http://schemas.openxmlformats.org/officeDocument/2006/relationships/slide" Target="/ppt/slides/slide6.xml" Id="R244849520ef64e96" /><Relationship Type="http://schemas.openxmlformats.org/officeDocument/2006/relationships/slide" Target="/ppt/slides/slide7.xml" Id="R1adfd7fbf878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f8e0ad386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e57e7bad4515" /><Relationship Type="http://schemas.openxmlformats.org/officeDocument/2006/relationships/theme" Target="/ppt/slideMasters/theme/theme1.xml" Id="R2924ef789f57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6e57e7bad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9fa19d2b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e45db6409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c217d5f7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e470403b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650d600f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aa3a68db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dae889ac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FOSSLI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FOSSLI MASKIN OG TRANSPORT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147 171 018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4 945 518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80 925 968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FOSSLI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FOSSLI MASKIN OG TRANSPORT AS</a:t>
            </a:r>
          </a:p>
        </p:txBody>
      </p:sp>
    </p:spTree>
  </p:cSld>
  <p:clrMapOvr>
    <a:masterClrMapping xmlns:a="http://schemas.openxmlformats.org/drawingml/2006/main"/>
  </p:clrMapOvr>
</p:sld>
</file>