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b80c3337f3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ff25fccfa347b8"/>
  </p:sldMasterIdLst>
  <p:sldIdLst>
    <p:sldId xmlns:r="http://schemas.openxmlformats.org/officeDocument/2006/relationships" id="256" r:id="Ra4d8e40fae00435e"/>
    <p:sldId xmlns:r="http://schemas.openxmlformats.org/officeDocument/2006/relationships" id="257" r:id="R2e1a9e91484146a2"/>
    <p:sldId xmlns:r="http://schemas.openxmlformats.org/officeDocument/2006/relationships" id="258" r:id="R668d9f1937234483"/>
    <p:sldId xmlns:r="http://schemas.openxmlformats.org/officeDocument/2006/relationships" id="259" r:id="R1a48838a7d1f41b2"/>
    <p:sldId xmlns:r="http://schemas.openxmlformats.org/officeDocument/2006/relationships" id="260" r:id="Rd0a07c2c4e0b47fa"/>
    <p:sldId xmlns:r="http://schemas.openxmlformats.org/officeDocument/2006/relationships" id="261" r:id="Rc8363b389a3e4e55"/>
    <p:sldId xmlns:r="http://schemas.openxmlformats.org/officeDocument/2006/relationships" id="262" r:id="R2b76431da51b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f25fccfa347b8" /><Relationship Type="http://schemas.openxmlformats.org/officeDocument/2006/relationships/slide" Target="/ppt/slides/slide1.xml" Id="Ra4d8e40fae00435e" /><Relationship Type="http://schemas.openxmlformats.org/officeDocument/2006/relationships/slide" Target="/ppt/slides/slide2.xml" Id="R2e1a9e91484146a2" /><Relationship Type="http://schemas.openxmlformats.org/officeDocument/2006/relationships/slide" Target="/ppt/slides/slide3.xml" Id="R668d9f1937234483" /><Relationship Type="http://schemas.openxmlformats.org/officeDocument/2006/relationships/slide" Target="/ppt/slides/slide4.xml" Id="R1a48838a7d1f41b2" /><Relationship Type="http://schemas.openxmlformats.org/officeDocument/2006/relationships/slide" Target="/ppt/slides/slide5.xml" Id="Rd0a07c2c4e0b47fa" /><Relationship Type="http://schemas.openxmlformats.org/officeDocument/2006/relationships/slide" Target="/ppt/slides/slide6.xml" Id="Rc8363b389a3e4e55" /><Relationship Type="http://schemas.openxmlformats.org/officeDocument/2006/relationships/slide" Target="/ppt/slides/slide7.xml" Id="R2b76431da51b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ac0690fe343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09a29b2594b11" /><Relationship Type="http://schemas.openxmlformats.org/officeDocument/2006/relationships/theme" Target="/ppt/slideMasters/theme/theme1.xml" Id="R9227dcfc3b81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409a29b259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70ecbb254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e288689204a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1fa5ccaa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4e53df9d947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f73e113aa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7ff3e6f444d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afd84c96a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MONAARVIK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MONAARVIK AS ble etablert [år] og holder til i Deknepollen.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783 506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10 588 016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10 598 043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ÅRVIK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Tennebø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6718 Deknepollen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MONAARVIK AS</a:t>
            </a:r>
          </a:p>
        </p:txBody>
      </p:sp>
    </p:spTree>
  </p:cSld>
  <p:clrMapOvr>
    <a:masterClrMapping xmlns:a="http://schemas.openxmlformats.org/drawingml/2006/main"/>
  </p:clrMapOvr>
</p:sld>
</file>