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381db9fbb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996ad107943e5"/>
  </p:sldMasterIdLst>
  <p:sldIdLst>
    <p:sldId xmlns:r="http://schemas.openxmlformats.org/officeDocument/2006/relationships" id="256" r:id="R8446fdb8ab0648fa"/>
    <p:sldId xmlns:r="http://schemas.openxmlformats.org/officeDocument/2006/relationships" id="257" r:id="R6e054c968e1c42a3"/>
    <p:sldId xmlns:r="http://schemas.openxmlformats.org/officeDocument/2006/relationships" id="258" r:id="R12c276cfcda148bc"/>
    <p:sldId xmlns:r="http://schemas.openxmlformats.org/officeDocument/2006/relationships" id="259" r:id="R418e208b6d714aa2"/>
    <p:sldId xmlns:r="http://schemas.openxmlformats.org/officeDocument/2006/relationships" id="260" r:id="Rd3c00924ad744789"/>
    <p:sldId xmlns:r="http://schemas.openxmlformats.org/officeDocument/2006/relationships" id="261" r:id="R214a616229754eaa"/>
    <p:sldId xmlns:r="http://schemas.openxmlformats.org/officeDocument/2006/relationships" id="262" r:id="R5c2c7f340f72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996ad107943e5" /><Relationship Type="http://schemas.openxmlformats.org/officeDocument/2006/relationships/slide" Target="/ppt/slides/slide1.xml" Id="R8446fdb8ab0648fa" /><Relationship Type="http://schemas.openxmlformats.org/officeDocument/2006/relationships/slide" Target="/ppt/slides/slide2.xml" Id="R6e054c968e1c42a3" /><Relationship Type="http://schemas.openxmlformats.org/officeDocument/2006/relationships/slide" Target="/ppt/slides/slide3.xml" Id="R12c276cfcda148bc" /><Relationship Type="http://schemas.openxmlformats.org/officeDocument/2006/relationships/slide" Target="/ppt/slides/slide4.xml" Id="R418e208b6d714aa2" /><Relationship Type="http://schemas.openxmlformats.org/officeDocument/2006/relationships/slide" Target="/ppt/slides/slide5.xml" Id="Rd3c00924ad744789" /><Relationship Type="http://schemas.openxmlformats.org/officeDocument/2006/relationships/slide" Target="/ppt/slides/slide6.xml" Id="R214a616229754eaa" /><Relationship Type="http://schemas.openxmlformats.org/officeDocument/2006/relationships/slide" Target="/ppt/slides/slide7.xml" Id="R5c2c7f340f72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aa11f4cd6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0c0235be747bc" /><Relationship Type="http://schemas.openxmlformats.org/officeDocument/2006/relationships/theme" Target="/ppt/slideMasters/theme/theme1.xml" Id="Rdba1cb153360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0c0235be747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9f8a197de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5b12a2f98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139b467b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fc45860b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e6703353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ee5243f14f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f3cea4268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BAKKEN-FLAATHE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BAKKEN-FLAATHE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15 675 556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−3 144 897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−2 491 169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5 018 549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FLAATHE TOR BAKKEN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BOLSØ KENNETH BAKKEN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Hennisandvegen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BAKKEN-FLAATHE AS</a:t>
            </a:r>
          </a:p>
        </p:txBody>
      </p:sp>
    </p:spTree>
  </p:cSld>
  <p:clrMapOvr>
    <a:masterClrMapping xmlns:a="http://schemas.openxmlformats.org/drawingml/2006/main"/>
  </p:clrMapOvr>
</p:sld>
</file>