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9d67408a5e4b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05945ae625472b"/>
  </p:sldMasterIdLst>
  <p:sldIdLst>
    <p:sldId xmlns:r="http://schemas.openxmlformats.org/officeDocument/2006/relationships" id="256" r:id="R8f24ea32fd3f469c"/>
    <p:sldId xmlns:r="http://schemas.openxmlformats.org/officeDocument/2006/relationships" id="257" r:id="Rfd6e8b5b3bbb46a4"/>
    <p:sldId xmlns:r="http://schemas.openxmlformats.org/officeDocument/2006/relationships" id="258" r:id="R0a33885406a445a7"/>
    <p:sldId xmlns:r="http://schemas.openxmlformats.org/officeDocument/2006/relationships" id="259" r:id="R0f8adfa18e49474b"/>
    <p:sldId xmlns:r="http://schemas.openxmlformats.org/officeDocument/2006/relationships" id="260" r:id="R816f2ba6b3934353"/>
    <p:sldId xmlns:r="http://schemas.openxmlformats.org/officeDocument/2006/relationships" id="261" r:id="R50b5ecc12b6b4448"/>
    <p:sldId xmlns:r="http://schemas.openxmlformats.org/officeDocument/2006/relationships" id="262" r:id="R2f06081b5cfe40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5945ae625472b" /><Relationship Type="http://schemas.openxmlformats.org/officeDocument/2006/relationships/slide" Target="/ppt/slides/slide1.xml" Id="R8f24ea32fd3f469c" /><Relationship Type="http://schemas.openxmlformats.org/officeDocument/2006/relationships/slide" Target="/ppt/slides/slide2.xml" Id="Rfd6e8b5b3bbb46a4" /><Relationship Type="http://schemas.openxmlformats.org/officeDocument/2006/relationships/slide" Target="/ppt/slides/slide3.xml" Id="R0a33885406a445a7" /><Relationship Type="http://schemas.openxmlformats.org/officeDocument/2006/relationships/slide" Target="/ppt/slides/slide4.xml" Id="R0f8adfa18e49474b" /><Relationship Type="http://schemas.openxmlformats.org/officeDocument/2006/relationships/slide" Target="/ppt/slides/slide5.xml" Id="R816f2ba6b3934353" /><Relationship Type="http://schemas.openxmlformats.org/officeDocument/2006/relationships/slide" Target="/ppt/slides/slide6.xml" Id="R50b5ecc12b6b4448" /><Relationship Type="http://schemas.openxmlformats.org/officeDocument/2006/relationships/slide" Target="/ppt/slides/slide7.xml" Id="R2f06081b5cfe40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564341894e44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d7fc5e83646ed" /><Relationship Type="http://schemas.openxmlformats.org/officeDocument/2006/relationships/theme" Target="/ppt/slideMasters/theme/theme1.xml" Id="R044578e1961d49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cd7fc5e83646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ba039c3de46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bda4ab0c448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decbdae2349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5bbed893342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7b1673d1343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b7fe4fb6b43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29833f27e43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OPPKUVEN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OPPKUVEN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1 085 997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1 667 018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2 688 692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HERSTAD TOROLV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Midgarveien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925 896 888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