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4aeb65624346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bf9d91ff143d5"/>
  </p:sldMasterIdLst>
  <p:sldIdLst>
    <p:sldId xmlns:r="http://schemas.openxmlformats.org/officeDocument/2006/relationships" id="256" r:id="R4fbc1b6c8d7d499a"/>
    <p:sldId xmlns:r="http://schemas.openxmlformats.org/officeDocument/2006/relationships" id="257" r:id="R49b7689eacc64d35"/>
    <p:sldId xmlns:r="http://schemas.openxmlformats.org/officeDocument/2006/relationships" id="258" r:id="R0354894b8c004d7d"/>
    <p:sldId xmlns:r="http://schemas.openxmlformats.org/officeDocument/2006/relationships" id="259" r:id="R81f6e907c12a4e6c"/>
    <p:sldId xmlns:r="http://schemas.openxmlformats.org/officeDocument/2006/relationships" id="260" r:id="R559478b0da5c4df2"/>
    <p:sldId xmlns:r="http://schemas.openxmlformats.org/officeDocument/2006/relationships" id="261" r:id="R0eccbc4a3b884a40"/>
    <p:sldId xmlns:r="http://schemas.openxmlformats.org/officeDocument/2006/relationships" id="262" r:id="R31003a00bfa042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bf9d91ff143d5" /><Relationship Type="http://schemas.openxmlformats.org/officeDocument/2006/relationships/slide" Target="/ppt/slides/slide1.xml" Id="R4fbc1b6c8d7d499a" /><Relationship Type="http://schemas.openxmlformats.org/officeDocument/2006/relationships/slide" Target="/ppt/slides/slide2.xml" Id="R49b7689eacc64d35" /><Relationship Type="http://schemas.openxmlformats.org/officeDocument/2006/relationships/slide" Target="/ppt/slides/slide3.xml" Id="R0354894b8c004d7d" /><Relationship Type="http://schemas.openxmlformats.org/officeDocument/2006/relationships/slide" Target="/ppt/slides/slide4.xml" Id="R81f6e907c12a4e6c" /><Relationship Type="http://schemas.openxmlformats.org/officeDocument/2006/relationships/slide" Target="/ppt/slides/slide5.xml" Id="R559478b0da5c4df2" /><Relationship Type="http://schemas.openxmlformats.org/officeDocument/2006/relationships/slide" Target="/ppt/slides/slide6.xml" Id="R0eccbc4a3b884a40" /><Relationship Type="http://schemas.openxmlformats.org/officeDocument/2006/relationships/slide" Target="/ppt/slides/slide7.xml" Id="R31003a00bfa042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768a7a54a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0b7d52445437c" /><Relationship Type="http://schemas.openxmlformats.org/officeDocument/2006/relationships/theme" Target="/ppt/slideMasters/theme/theme1.xml" Id="R2c4d87d026374b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d0b7d5244543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9ddd5fc7c4c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9f968e50841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198a403364e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4d3ef429446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579d0a6f54e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e0cd8d09946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420e96df2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BROKKR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5 963 649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5 989 745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HELGE SILJEHOLM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HELGE SILJEHOLM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S. Arnesen, Nils Bergs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925 897 078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