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1fc6042feb42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d7a1863f604f8c"/>
  </p:sldMasterIdLst>
  <p:sldIdLst>
    <p:sldId xmlns:r="http://schemas.openxmlformats.org/officeDocument/2006/relationships" id="256" r:id="R44609c25f1594066"/>
    <p:sldId xmlns:r="http://schemas.openxmlformats.org/officeDocument/2006/relationships" id="257" r:id="R04f7c93f8fd649f0"/>
    <p:sldId xmlns:r="http://schemas.openxmlformats.org/officeDocument/2006/relationships" id="258" r:id="R59bcc2ff11c84e88"/>
    <p:sldId xmlns:r="http://schemas.openxmlformats.org/officeDocument/2006/relationships" id="259" r:id="Re056db2a9a994964"/>
    <p:sldId xmlns:r="http://schemas.openxmlformats.org/officeDocument/2006/relationships" id="260" r:id="R46b16909af5e45f8"/>
    <p:sldId xmlns:r="http://schemas.openxmlformats.org/officeDocument/2006/relationships" id="261" r:id="R5bb53ec34f2a4ef7"/>
    <p:sldId xmlns:r="http://schemas.openxmlformats.org/officeDocument/2006/relationships" id="262" r:id="R3f7a63b3d7874d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7a1863f604f8c" /><Relationship Type="http://schemas.openxmlformats.org/officeDocument/2006/relationships/slide" Target="/ppt/slides/slide1.xml" Id="R44609c25f1594066" /><Relationship Type="http://schemas.openxmlformats.org/officeDocument/2006/relationships/slide" Target="/ppt/slides/slide2.xml" Id="R04f7c93f8fd649f0" /><Relationship Type="http://schemas.openxmlformats.org/officeDocument/2006/relationships/slide" Target="/ppt/slides/slide3.xml" Id="R59bcc2ff11c84e88" /><Relationship Type="http://schemas.openxmlformats.org/officeDocument/2006/relationships/slide" Target="/ppt/slides/slide4.xml" Id="Re056db2a9a994964" /><Relationship Type="http://schemas.openxmlformats.org/officeDocument/2006/relationships/slide" Target="/ppt/slides/slide5.xml" Id="R46b16909af5e45f8" /><Relationship Type="http://schemas.openxmlformats.org/officeDocument/2006/relationships/slide" Target="/ppt/slides/slide6.xml" Id="R5bb53ec34f2a4ef7" /><Relationship Type="http://schemas.openxmlformats.org/officeDocument/2006/relationships/slide" Target="/ppt/slides/slide7.xml" Id="R3f7a63b3d7874d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167152fb224e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361c710fc46e4" /><Relationship Type="http://schemas.openxmlformats.org/officeDocument/2006/relationships/theme" Target="/ppt/slideMasters/theme/theme1.xml" Id="R1305cc727bb949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1361c710fc46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e0ef136f047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618641c4840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36e22b4e74c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6507eca2144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9a20cedbf42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3eb1079474f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3eaf16d0f40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ECONOR HOLDING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74 436 479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122 175 670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176 660 651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NOJ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SESU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Kløvervegen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925 897 396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 HOLDING AS</a:t>
            </a:r>
          </a:p>
        </p:txBody>
      </p:sp>
    </p:spTree>
  </p:cSld>
  <p:clrMapOvr>
    <a:masterClrMapping xmlns:a="http://schemas.openxmlformats.org/drawingml/2006/main"/>
  </p:clrMapOvr>
</p:sld>
</file>