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8b70d1b48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12161f9254486"/>
  </p:sldMasterIdLst>
  <p:sldIdLst>
    <p:sldId xmlns:r="http://schemas.openxmlformats.org/officeDocument/2006/relationships" id="256" r:id="Rd25b017e75e94dad"/>
    <p:sldId xmlns:r="http://schemas.openxmlformats.org/officeDocument/2006/relationships" id="257" r:id="Rbf9b5555109540fb"/>
    <p:sldId xmlns:r="http://schemas.openxmlformats.org/officeDocument/2006/relationships" id="258" r:id="R8c67654bac194fa5"/>
    <p:sldId xmlns:r="http://schemas.openxmlformats.org/officeDocument/2006/relationships" id="259" r:id="R38b20d0271f44ed5"/>
    <p:sldId xmlns:r="http://schemas.openxmlformats.org/officeDocument/2006/relationships" id="260" r:id="Rb439a44bcddb4817"/>
    <p:sldId xmlns:r="http://schemas.openxmlformats.org/officeDocument/2006/relationships" id="261" r:id="R4b0d8c19dff94917"/>
    <p:sldId xmlns:r="http://schemas.openxmlformats.org/officeDocument/2006/relationships" id="262" r:id="Rb47ae7d2f97e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12161f9254486" /><Relationship Type="http://schemas.openxmlformats.org/officeDocument/2006/relationships/slide" Target="/ppt/slides/slide1.xml" Id="Rd25b017e75e94dad" /><Relationship Type="http://schemas.openxmlformats.org/officeDocument/2006/relationships/slide" Target="/ppt/slides/slide2.xml" Id="Rbf9b5555109540fb" /><Relationship Type="http://schemas.openxmlformats.org/officeDocument/2006/relationships/slide" Target="/ppt/slides/slide3.xml" Id="R8c67654bac194fa5" /><Relationship Type="http://schemas.openxmlformats.org/officeDocument/2006/relationships/slide" Target="/ppt/slides/slide4.xml" Id="R38b20d0271f44ed5" /><Relationship Type="http://schemas.openxmlformats.org/officeDocument/2006/relationships/slide" Target="/ppt/slides/slide5.xml" Id="Rb439a44bcddb4817" /><Relationship Type="http://schemas.openxmlformats.org/officeDocument/2006/relationships/slide" Target="/ppt/slides/slide6.xml" Id="R4b0d8c19dff94917" /><Relationship Type="http://schemas.openxmlformats.org/officeDocument/2006/relationships/slide" Target="/ppt/slides/slide7.xml" Id="Rb47ae7d2f97e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43918f3b3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6856ee3fd4a1b" /><Relationship Type="http://schemas.openxmlformats.org/officeDocument/2006/relationships/theme" Target="/ppt/slideMasters/theme/theme1.xml" Id="Rae760d972043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6856ee3fd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ccb056dd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d6d1beb1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4b44a7aa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ebae35a3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476af83e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03d6a591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67352a34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IGGY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ALEXANDER INGHILLERI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Alexander Inghilleri, Casparis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