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ef793e299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21b6e097f413f"/>
  </p:sldMasterIdLst>
  <p:sldIdLst>
    <p:sldId xmlns:r="http://schemas.openxmlformats.org/officeDocument/2006/relationships" id="256" r:id="Ra0532ca6859f4a6a"/>
    <p:sldId xmlns:r="http://schemas.openxmlformats.org/officeDocument/2006/relationships" id="257" r:id="R88e53c7d935b4edb"/>
    <p:sldId xmlns:r="http://schemas.openxmlformats.org/officeDocument/2006/relationships" id="258" r:id="Ra39d71430f9c4b9b"/>
    <p:sldId xmlns:r="http://schemas.openxmlformats.org/officeDocument/2006/relationships" id="259" r:id="R4418e3fd00f64a35"/>
    <p:sldId xmlns:r="http://schemas.openxmlformats.org/officeDocument/2006/relationships" id="260" r:id="Ra2d1f771599f4831"/>
    <p:sldId xmlns:r="http://schemas.openxmlformats.org/officeDocument/2006/relationships" id="261" r:id="R21da30e0ce294363"/>
    <p:sldId xmlns:r="http://schemas.openxmlformats.org/officeDocument/2006/relationships" id="262" r:id="R549087c40251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21b6e097f413f" /><Relationship Type="http://schemas.openxmlformats.org/officeDocument/2006/relationships/slide" Target="/ppt/slides/slide1.xml" Id="Ra0532ca6859f4a6a" /><Relationship Type="http://schemas.openxmlformats.org/officeDocument/2006/relationships/slide" Target="/ppt/slides/slide2.xml" Id="R88e53c7d935b4edb" /><Relationship Type="http://schemas.openxmlformats.org/officeDocument/2006/relationships/slide" Target="/ppt/slides/slide3.xml" Id="Ra39d71430f9c4b9b" /><Relationship Type="http://schemas.openxmlformats.org/officeDocument/2006/relationships/slide" Target="/ppt/slides/slide4.xml" Id="R4418e3fd00f64a35" /><Relationship Type="http://schemas.openxmlformats.org/officeDocument/2006/relationships/slide" Target="/ppt/slides/slide5.xml" Id="Ra2d1f771599f4831" /><Relationship Type="http://schemas.openxmlformats.org/officeDocument/2006/relationships/slide" Target="/ppt/slides/slide6.xml" Id="R21da30e0ce294363" /><Relationship Type="http://schemas.openxmlformats.org/officeDocument/2006/relationships/slide" Target="/ppt/slides/slide7.xml" Id="R549087c40251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fa57b9a2c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f92e9aead4da0" /><Relationship Type="http://schemas.openxmlformats.org/officeDocument/2006/relationships/theme" Target="/ppt/slideMasters/theme/theme1.xml" Id="R3973cef0d449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f92e9aead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dbb300354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6e2680244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0c93dc127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d1ce69603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23ad05c3143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90679af4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45045733e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KØRNER ER MÅL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KØRNER ER MÅL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TORIN ERDAL KØRNER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Lægdene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