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f4fd7967d548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d7742fdbe14bda"/>
  </p:sldMasterIdLst>
  <p:sldIdLst>
    <p:sldId xmlns:r="http://schemas.openxmlformats.org/officeDocument/2006/relationships" id="256" r:id="Rb87d92adcc7b4013"/>
    <p:sldId xmlns:r="http://schemas.openxmlformats.org/officeDocument/2006/relationships" id="257" r:id="R00679eabe11741ab"/>
    <p:sldId xmlns:r="http://schemas.openxmlformats.org/officeDocument/2006/relationships" id="258" r:id="R72671da9045248d9"/>
    <p:sldId xmlns:r="http://schemas.openxmlformats.org/officeDocument/2006/relationships" id="259" r:id="Rffac9cc2a9844296"/>
    <p:sldId xmlns:r="http://schemas.openxmlformats.org/officeDocument/2006/relationships" id="260" r:id="R6273f10455c84b3f"/>
    <p:sldId xmlns:r="http://schemas.openxmlformats.org/officeDocument/2006/relationships" id="261" r:id="Rda1ea8a8eb834f85"/>
    <p:sldId xmlns:r="http://schemas.openxmlformats.org/officeDocument/2006/relationships" id="262" r:id="R4fa260d6cda94e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7742fdbe14bda" /><Relationship Type="http://schemas.openxmlformats.org/officeDocument/2006/relationships/slide" Target="/ppt/slides/slide1.xml" Id="Rb87d92adcc7b4013" /><Relationship Type="http://schemas.openxmlformats.org/officeDocument/2006/relationships/slide" Target="/ppt/slides/slide2.xml" Id="R00679eabe11741ab" /><Relationship Type="http://schemas.openxmlformats.org/officeDocument/2006/relationships/slide" Target="/ppt/slides/slide3.xml" Id="R72671da9045248d9" /><Relationship Type="http://schemas.openxmlformats.org/officeDocument/2006/relationships/slide" Target="/ppt/slides/slide4.xml" Id="Rffac9cc2a9844296" /><Relationship Type="http://schemas.openxmlformats.org/officeDocument/2006/relationships/slide" Target="/ppt/slides/slide5.xml" Id="R6273f10455c84b3f" /><Relationship Type="http://schemas.openxmlformats.org/officeDocument/2006/relationships/slide" Target="/ppt/slides/slide6.xml" Id="Rda1ea8a8eb834f85" /><Relationship Type="http://schemas.openxmlformats.org/officeDocument/2006/relationships/slide" Target="/ppt/slides/slide7.xml" Id="R4fa260d6cda94e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ecf5230ced42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4dfab8a2742f2" /><Relationship Type="http://schemas.openxmlformats.org/officeDocument/2006/relationships/theme" Target="/ppt/slideMasters/theme/theme1.xml" Id="Ra1eaab274a004a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04dfab8a2742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63c07bb354c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10464277341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b7b31bce44a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02519f1fe43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b68732aa5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a799228914b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d2e2374c340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LSSR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LSSR HOLDING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379 481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2 013 484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STIAN SKAUGEN RUGTVEDT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3962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925 899 186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LSSR HOLDING AS</a:t>
            </a:r>
          </a:p>
        </p:txBody>
      </p:sp>
    </p:spTree>
  </p:cSld>
  <p:clrMapOvr>
    <a:masterClrMapping xmlns:a="http://schemas.openxmlformats.org/drawingml/2006/main"/>
  </p:clrMapOvr>
</p:sld>
</file>