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a18059f02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a43a982164857"/>
  </p:sldMasterIdLst>
  <p:sldIdLst>
    <p:sldId xmlns:r="http://schemas.openxmlformats.org/officeDocument/2006/relationships" id="256" r:id="R075d8d84b87d4b3c"/>
    <p:sldId xmlns:r="http://schemas.openxmlformats.org/officeDocument/2006/relationships" id="257" r:id="R34d28e6b1e4b4d7a"/>
    <p:sldId xmlns:r="http://schemas.openxmlformats.org/officeDocument/2006/relationships" id="258" r:id="R90affb9ab5014d2e"/>
    <p:sldId xmlns:r="http://schemas.openxmlformats.org/officeDocument/2006/relationships" id="259" r:id="R20ba8a339157458c"/>
    <p:sldId xmlns:r="http://schemas.openxmlformats.org/officeDocument/2006/relationships" id="260" r:id="Rf0d2483de0d94e4a"/>
    <p:sldId xmlns:r="http://schemas.openxmlformats.org/officeDocument/2006/relationships" id="261" r:id="R7bc7cfbad8a242c3"/>
    <p:sldId xmlns:r="http://schemas.openxmlformats.org/officeDocument/2006/relationships" id="262" r:id="R3fa1c2c0eeb1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a43a982164857" /><Relationship Type="http://schemas.openxmlformats.org/officeDocument/2006/relationships/slide" Target="/ppt/slides/slide1.xml" Id="R075d8d84b87d4b3c" /><Relationship Type="http://schemas.openxmlformats.org/officeDocument/2006/relationships/slide" Target="/ppt/slides/slide2.xml" Id="R34d28e6b1e4b4d7a" /><Relationship Type="http://schemas.openxmlformats.org/officeDocument/2006/relationships/slide" Target="/ppt/slides/slide3.xml" Id="R90affb9ab5014d2e" /><Relationship Type="http://schemas.openxmlformats.org/officeDocument/2006/relationships/slide" Target="/ppt/slides/slide4.xml" Id="R20ba8a339157458c" /><Relationship Type="http://schemas.openxmlformats.org/officeDocument/2006/relationships/slide" Target="/ppt/slides/slide5.xml" Id="Rf0d2483de0d94e4a" /><Relationship Type="http://schemas.openxmlformats.org/officeDocument/2006/relationships/slide" Target="/ppt/slides/slide6.xml" Id="R7bc7cfbad8a242c3" /><Relationship Type="http://schemas.openxmlformats.org/officeDocument/2006/relationships/slide" Target="/ppt/slides/slide7.xml" Id="R3fa1c2c0eeb1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4bf5df3a3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3211e935426b" /><Relationship Type="http://schemas.openxmlformats.org/officeDocument/2006/relationships/theme" Target="/ppt/slideMasters/theme/theme1.xml" Id="R75d45a1d78f3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73211e935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0a8403ad4f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90d2525b4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41d32af89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861029540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1cbb9e890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540153d0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32d9f67c1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DESIGN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DESIGN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3 128 023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MARINA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Marina Lie, Hoffselvpromenaden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